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61" r:id="rId2"/>
    <p:sldId id="306" r:id="rId3"/>
    <p:sldId id="311" r:id="rId4"/>
    <p:sldId id="308" r:id="rId5"/>
    <p:sldId id="322" r:id="rId6"/>
    <p:sldId id="358" r:id="rId7"/>
    <p:sldId id="359" r:id="rId8"/>
    <p:sldId id="366" r:id="rId9"/>
    <p:sldId id="371" r:id="rId10"/>
    <p:sldId id="360" r:id="rId11"/>
    <p:sldId id="369" r:id="rId12"/>
    <p:sldId id="368" r:id="rId13"/>
    <p:sldId id="367" r:id="rId14"/>
    <p:sldId id="373" r:id="rId15"/>
    <p:sldId id="364" r:id="rId16"/>
    <p:sldId id="372" r:id="rId17"/>
    <p:sldId id="35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CE8217-CCF6-4892-AC22-4CF28EB398CF}" v="330" dt="2026-05-07T07:49:43.2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3447" autoAdjust="0"/>
  </p:normalViewPr>
  <p:slideViewPr>
    <p:cSldViewPr snapToGrid="0">
      <p:cViewPr varScale="1">
        <p:scale>
          <a:sx n="59" d="100"/>
          <a:sy n="59" d="100"/>
        </p:scale>
        <p:origin x="8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y, Joanne (Childrens Services)" userId="39768c7e-49cb-4261-89ad-0d5ba049a24d" providerId="ADAL" clId="{A81FA7C8-B50E-4979-9009-2B50C182084B}"/>
    <pc:docChg chg="undo redo custSel addSld delSld modSld">
      <pc:chgData name="Gray, Joanne (Childrens Services)" userId="39768c7e-49cb-4261-89ad-0d5ba049a24d" providerId="ADAL" clId="{A81FA7C8-B50E-4979-9009-2B50C182084B}" dt="2026-05-07T07:50:14.798" v="8243" actId="255"/>
      <pc:docMkLst>
        <pc:docMk/>
      </pc:docMkLst>
      <pc:sldChg chg="modSp mod">
        <pc:chgData name="Gray, Joanne (Childrens Services)" userId="39768c7e-49cb-4261-89ad-0d5ba049a24d" providerId="ADAL" clId="{A81FA7C8-B50E-4979-9009-2B50C182084B}" dt="2026-05-06T07:19:28.053" v="3560" actId="20577"/>
        <pc:sldMkLst>
          <pc:docMk/>
          <pc:sldMk cId="1039123357" sldId="306"/>
        </pc:sldMkLst>
        <pc:spChg chg="mod">
          <ac:chgData name="Gray, Joanne (Childrens Services)" userId="39768c7e-49cb-4261-89ad-0d5ba049a24d" providerId="ADAL" clId="{A81FA7C8-B50E-4979-9009-2B50C182084B}" dt="2026-05-06T07:19:28.053" v="3560" actId="20577"/>
          <ac:spMkLst>
            <pc:docMk/>
            <pc:sldMk cId="1039123357" sldId="306"/>
            <ac:spMk id="5" creationId="{006764B2-4B91-2EB1-50E6-32BE4F374A73}"/>
          </ac:spMkLst>
        </pc:spChg>
      </pc:sldChg>
      <pc:sldChg chg="addSp delSp modSp mod setBg modAnim">
        <pc:chgData name="Gray, Joanne (Childrens Services)" userId="39768c7e-49cb-4261-89ad-0d5ba049a24d" providerId="ADAL" clId="{A81FA7C8-B50E-4979-9009-2B50C182084B}" dt="2026-05-05T21:25:43.207" v="414" actId="20577"/>
        <pc:sldMkLst>
          <pc:docMk/>
          <pc:sldMk cId="3223474836" sldId="307"/>
        </pc:sldMkLst>
        <pc:spChg chg="mod">
          <ac:chgData name="Gray, Joanne (Childrens Services)" userId="39768c7e-49cb-4261-89ad-0d5ba049a24d" providerId="ADAL" clId="{A81FA7C8-B50E-4979-9009-2B50C182084B}" dt="2026-05-05T21:23:15.412" v="296" actId="20577"/>
          <ac:spMkLst>
            <pc:docMk/>
            <pc:sldMk cId="3223474836" sldId="307"/>
            <ac:spMk id="4" creationId="{D112463F-CFF1-EC96-F31D-EC24E14AE84A}"/>
          </ac:spMkLst>
        </pc:spChg>
        <pc:spChg chg="add del mod">
          <ac:chgData name="Gray, Joanne (Childrens Services)" userId="39768c7e-49cb-4261-89ad-0d5ba049a24d" providerId="ADAL" clId="{A81FA7C8-B50E-4979-9009-2B50C182084B}" dt="2026-05-05T21:25:43.207" v="414" actId="20577"/>
          <ac:spMkLst>
            <pc:docMk/>
            <pc:sldMk cId="3223474836" sldId="307"/>
            <ac:spMk id="5" creationId="{C2DB2012-706C-AF7F-F676-01B71768D257}"/>
          </ac:spMkLst>
        </pc:spChg>
        <pc:picChg chg="add mod">
          <ac:chgData name="Gray, Joanne (Childrens Services)" userId="39768c7e-49cb-4261-89ad-0d5ba049a24d" providerId="ADAL" clId="{A81FA7C8-B50E-4979-9009-2B50C182084B}" dt="2026-05-05T21:23:42.613" v="301" actId="1076"/>
          <ac:picMkLst>
            <pc:docMk/>
            <pc:sldMk cId="3223474836" sldId="307"/>
            <ac:picMk id="14" creationId="{595355D3-6DF2-3778-6BB6-1F35EC60B8FD}"/>
          </ac:picMkLst>
        </pc:picChg>
        <pc:picChg chg="add mod">
          <ac:chgData name="Gray, Joanne (Childrens Services)" userId="39768c7e-49cb-4261-89ad-0d5ba049a24d" providerId="ADAL" clId="{A81FA7C8-B50E-4979-9009-2B50C182084B}" dt="2026-05-05T21:23:36.054" v="299" actId="1076"/>
          <ac:picMkLst>
            <pc:docMk/>
            <pc:sldMk cId="3223474836" sldId="307"/>
            <ac:picMk id="18" creationId="{FE3B83E9-5665-CC9B-3F18-2CF2F062ABED}"/>
          </ac:picMkLst>
        </pc:picChg>
      </pc:sldChg>
      <pc:sldChg chg="addSp modSp mod">
        <pc:chgData name="Gray, Joanne (Childrens Services)" userId="39768c7e-49cb-4261-89ad-0d5ba049a24d" providerId="ADAL" clId="{A81FA7C8-B50E-4979-9009-2B50C182084B}" dt="2026-05-05T21:31:18.326" v="717" actId="255"/>
        <pc:sldMkLst>
          <pc:docMk/>
          <pc:sldMk cId="867864035" sldId="308"/>
        </pc:sldMkLst>
        <pc:spChg chg="mod">
          <ac:chgData name="Gray, Joanne (Childrens Services)" userId="39768c7e-49cb-4261-89ad-0d5ba049a24d" providerId="ADAL" clId="{A81FA7C8-B50E-4979-9009-2B50C182084B}" dt="2026-05-05T21:26:11.702" v="498" actId="20577"/>
          <ac:spMkLst>
            <pc:docMk/>
            <pc:sldMk cId="867864035" sldId="308"/>
            <ac:spMk id="4" creationId="{3ACA854A-46AA-A249-4F51-455D6E6DC3E2}"/>
          </ac:spMkLst>
        </pc:spChg>
        <pc:spChg chg="mod">
          <ac:chgData name="Gray, Joanne (Childrens Services)" userId="39768c7e-49cb-4261-89ad-0d5ba049a24d" providerId="ADAL" clId="{A81FA7C8-B50E-4979-9009-2B50C182084B}" dt="2026-05-05T21:31:18.326" v="717" actId="255"/>
          <ac:spMkLst>
            <pc:docMk/>
            <pc:sldMk cId="867864035" sldId="308"/>
            <ac:spMk id="5" creationId="{3DE3DEAE-C64F-5C6A-C36C-E46F8CF57D86}"/>
          </ac:spMkLst>
        </pc:spChg>
        <pc:picChg chg="add mod">
          <ac:chgData name="Gray, Joanne (Childrens Services)" userId="39768c7e-49cb-4261-89ad-0d5ba049a24d" providerId="ADAL" clId="{A81FA7C8-B50E-4979-9009-2B50C182084B}" dt="2026-05-05T21:30:59.176" v="713" actId="1076"/>
          <ac:picMkLst>
            <pc:docMk/>
            <pc:sldMk cId="867864035" sldId="308"/>
            <ac:picMk id="1026" creationId="{64C53EB9-595A-4D60-B60B-650AC61EF8AA}"/>
          </ac:picMkLst>
        </pc:picChg>
      </pc:sldChg>
      <pc:sldChg chg="modSp mod">
        <pc:chgData name="Gray, Joanne (Childrens Services)" userId="39768c7e-49cb-4261-89ad-0d5ba049a24d" providerId="ADAL" clId="{A81FA7C8-B50E-4979-9009-2B50C182084B}" dt="2026-05-05T21:48:12.187" v="1544" actId="13926"/>
        <pc:sldMkLst>
          <pc:docMk/>
          <pc:sldMk cId="129481209" sldId="309"/>
        </pc:sldMkLst>
        <pc:spChg chg="mod">
          <ac:chgData name="Gray, Joanne (Childrens Services)" userId="39768c7e-49cb-4261-89ad-0d5ba049a24d" providerId="ADAL" clId="{A81FA7C8-B50E-4979-9009-2B50C182084B}" dt="2026-05-05T21:31:39.247" v="719" actId="27636"/>
          <ac:spMkLst>
            <pc:docMk/>
            <pc:sldMk cId="129481209" sldId="309"/>
            <ac:spMk id="4" creationId="{E77D75C0-C7AC-B849-E2B9-EBA7D4959079}"/>
          </ac:spMkLst>
        </pc:spChg>
        <pc:spChg chg="mod">
          <ac:chgData name="Gray, Joanne (Childrens Services)" userId="39768c7e-49cb-4261-89ad-0d5ba049a24d" providerId="ADAL" clId="{A81FA7C8-B50E-4979-9009-2B50C182084B}" dt="2026-05-05T21:48:12.187" v="1544" actId="13926"/>
          <ac:spMkLst>
            <pc:docMk/>
            <pc:sldMk cId="129481209" sldId="309"/>
            <ac:spMk id="5" creationId="{CD00E3D0-36CB-399E-6AE2-B75F98B8B737}"/>
          </ac:spMkLst>
        </pc:spChg>
      </pc:sldChg>
      <pc:sldChg chg="addSp delSp modSp mod setBg modAnim">
        <pc:chgData name="Gray, Joanne (Childrens Services)" userId="39768c7e-49cb-4261-89ad-0d5ba049a24d" providerId="ADAL" clId="{A81FA7C8-B50E-4979-9009-2B50C182084B}" dt="2026-05-06T22:51:10.935" v="4321"/>
        <pc:sldMkLst>
          <pc:docMk/>
          <pc:sldMk cId="1303693396" sldId="310"/>
        </pc:sldMkLst>
        <pc:spChg chg="mod">
          <ac:chgData name="Gray, Joanne (Childrens Services)" userId="39768c7e-49cb-4261-89ad-0d5ba049a24d" providerId="ADAL" clId="{A81FA7C8-B50E-4979-9009-2B50C182084B}" dt="2026-05-05T22:14:21.351" v="1975" actId="255"/>
          <ac:spMkLst>
            <pc:docMk/>
            <pc:sldMk cId="1303693396" sldId="310"/>
            <ac:spMk id="4" creationId="{0B84FC7F-219E-BDFE-06E2-4E37A8FE9923}"/>
          </ac:spMkLst>
        </pc:spChg>
        <pc:spChg chg="mod">
          <ac:chgData name="Gray, Joanne (Childrens Services)" userId="39768c7e-49cb-4261-89ad-0d5ba049a24d" providerId="ADAL" clId="{A81FA7C8-B50E-4979-9009-2B50C182084B}" dt="2026-05-05T22:13:48.309" v="1964" actId="14100"/>
          <ac:spMkLst>
            <pc:docMk/>
            <pc:sldMk cId="1303693396" sldId="310"/>
            <ac:spMk id="5" creationId="{DD9751E2-0116-76F9-24A0-1329E2F17B89}"/>
          </ac:spMkLst>
        </pc:spChg>
        <pc:picChg chg="add mod">
          <ac:chgData name="Gray, Joanne (Childrens Services)" userId="39768c7e-49cb-4261-89ad-0d5ba049a24d" providerId="ADAL" clId="{A81FA7C8-B50E-4979-9009-2B50C182084B}" dt="2026-05-05T22:11:06.978" v="1825" actId="14100"/>
          <ac:picMkLst>
            <pc:docMk/>
            <pc:sldMk cId="1303693396" sldId="310"/>
            <ac:picMk id="8" creationId="{EE705F55-A2F5-7937-FCEB-5FF033F818D3}"/>
          </ac:picMkLst>
        </pc:picChg>
      </pc:sldChg>
      <pc:sldChg chg="addSp delSp modSp new mod setBg modClrScheme chgLayout">
        <pc:chgData name="Gray, Joanne (Childrens Services)" userId="39768c7e-49cb-4261-89ad-0d5ba049a24d" providerId="ADAL" clId="{A81FA7C8-B50E-4979-9009-2B50C182084B}" dt="2026-05-07T02:20:55.134" v="6174" actId="20577"/>
        <pc:sldMkLst>
          <pc:docMk/>
          <pc:sldMk cId="278462271" sldId="311"/>
        </pc:sldMkLst>
        <pc:spChg chg="mod ord">
          <ac:chgData name="Gray, Joanne (Childrens Services)" userId="39768c7e-49cb-4261-89ad-0d5ba049a24d" providerId="ADAL" clId="{A81FA7C8-B50E-4979-9009-2B50C182084B}" dt="2026-05-05T21:44:50.246" v="1444" actId="26606"/>
          <ac:spMkLst>
            <pc:docMk/>
            <pc:sldMk cId="278462271" sldId="311"/>
            <ac:spMk id="2" creationId="{CB5FF934-1AF7-BF41-5575-82D0F82431B7}"/>
          </ac:spMkLst>
        </pc:spChg>
        <pc:spChg chg="add">
          <ac:chgData name="Gray, Joanne (Childrens Services)" userId="39768c7e-49cb-4261-89ad-0d5ba049a24d" providerId="ADAL" clId="{A81FA7C8-B50E-4979-9009-2B50C182084B}" dt="2026-05-05T21:44:50.246" v="1444" actId="26606"/>
          <ac:spMkLst>
            <pc:docMk/>
            <pc:sldMk cId="278462271" sldId="311"/>
            <ac:spMk id="21" creationId="{53B021B3-DE93-4AB7-8A18-CF5F1CED88B8}"/>
          </ac:spMkLst>
        </pc:spChg>
        <pc:spChg chg="add">
          <ac:chgData name="Gray, Joanne (Childrens Services)" userId="39768c7e-49cb-4261-89ad-0d5ba049a24d" providerId="ADAL" clId="{A81FA7C8-B50E-4979-9009-2B50C182084B}" dt="2026-05-05T21:44:50.246" v="1444" actId="26606"/>
          <ac:spMkLst>
            <pc:docMk/>
            <pc:sldMk cId="278462271" sldId="311"/>
            <ac:spMk id="22" creationId="{52D502E5-F6B4-4D58-B4AE-FC466FF15EE8}"/>
          </ac:spMkLst>
        </pc:spChg>
        <pc:spChg chg="add">
          <ac:chgData name="Gray, Joanne (Childrens Services)" userId="39768c7e-49cb-4261-89ad-0d5ba049a24d" providerId="ADAL" clId="{A81FA7C8-B50E-4979-9009-2B50C182084B}" dt="2026-05-05T21:44:50.246" v="1444" actId="26606"/>
          <ac:spMkLst>
            <pc:docMk/>
            <pc:sldMk cId="278462271" sldId="311"/>
            <ac:spMk id="23" creationId="{9DECDBF4-02B6-4BB4-B65B-B8107AD6A9E8}"/>
          </ac:spMkLst>
        </pc:spChg>
        <pc:graphicFrameChg chg="add mod modGraphic">
          <ac:chgData name="Gray, Joanne (Childrens Services)" userId="39768c7e-49cb-4261-89ad-0d5ba049a24d" providerId="ADAL" clId="{A81FA7C8-B50E-4979-9009-2B50C182084B}" dt="2026-05-07T02:20:55.134" v="6174" actId="20577"/>
          <ac:graphicFrameMkLst>
            <pc:docMk/>
            <pc:sldMk cId="278462271" sldId="311"/>
            <ac:graphicFrameMk id="24" creationId="{28857D6B-4442-1BDD-9F91-0E3C92F7E2C0}"/>
          </ac:graphicFrameMkLst>
        </pc:graphicFrameChg>
      </pc:sldChg>
      <pc:sldChg chg="addSp delSp modSp new mod modClrScheme chgLayout">
        <pc:chgData name="Gray, Joanne (Childrens Services)" userId="39768c7e-49cb-4261-89ad-0d5ba049a24d" providerId="ADAL" clId="{A81FA7C8-B50E-4979-9009-2B50C182084B}" dt="2026-05-07T00:40:55.693" v="5253" actId="1076"/>
        <pc:sldMkLst>
          <pc:docMk/>
          <pc:sldMk cId="1174452962" sldId="312"/>
        </pc:sldMkLst>
        <pc:spChg chg="mod ord">
          <ac:chgData name="Gray, Joanne (Childrens Services)" userId="39768c7e-49cb-4261-89ad-0d5ba049a24d" providerId="ADAL" clId="{A81FA7C8-B50E-4979-9009-2B50C182084B}" dt="2026-05-07T00:33:27.385" v="5095" actId="20577"/>
          <ac:spMkLst>
            <pc:docMk/>
            <pc:sldMk cId="1174452962" sldId="312"/>
            <ac:spMk id="2" creationId="{43A38BC1-3639-4B5B-C3E0-DAC846F139B4}"/>
          </ac:spMkLst>
        </pc:spChg>
        <pc:spChg chg="del mod ord">
          <ac:chgData name="Gray, Joanne (Childrens Services)" userId="39768c7e-49cb-4261-89ad-0d5ba049a24d" providerId="ADAL" clId="{A81FA7C8-B50E-4979-9009-2B50C182084B}" dt="2026-05-06T06:46:23.959" v="2318" actId="700"/>
          <ac:spMkLst>
            <pc:docMk/>
            <pc:sldMk cId="1174452962" sldId="312"/>
            <ac:spMk id="3" creationId="{66288D06-7501-195D-E58E-B5D8312DB9EC}"/>
          </ac:spMkLst>
        </pc:spChg>
        <pc:spChg chg="add mod">
          <ac:chgData name="Gray, Joanne (Childrens Services)" userId="39768c7e-49cb-4261-89ad-0d5ba049a24d" providerId="ADAL" clId="{A81FA7C8-B50E-4979-9009-2B50C182084B}" dt="2026-05-07T00:40:41.042" v="5250" actId="20577"/>
          <ac:spMkLst>
            <pc:docMk/>
            <pc:sldMk cId="1174452962" sldId="312"/>
            <ac:spMk id="3" creationId="{A2039637-70F0-6B7C-80C3-944901C481C8}"/>
          </ac:spMkLst>
        </pc:spChg>
        <pc:spChg chg="add del mod ord">
          <ac:chgData name="Gray, Joanne (Childrens Services)" userId="39768c7e-49cb-4261-89ad-0d5ba049a24d" providerId="ADAL" clId="{A81FA7C8-B50E-4979-9009-2B50C182084B}" dt="2026-05-07T00:32:37.200" v="5025"/>
          <ac:spMkLst>
            <pc:docMk/>
            <pc:sldMk cId="1174452962" sldId="312"/>
            <ac:spMk id="4" creationId="{EDBF2AB5-3768-3B19-E9FD-E7F45FCE57C2}"/>
          </ac:spMkLst>
        </pc:spChg>
        <pc:picChg chg="add del mod">
          <ac:chgData name="Gray, Joanne (Childrens Services)" userId="39768c7e-49cb-4261-89ad-0d5ba049a24d" providerId="ADAL" clId="{A81FA7C8-B50E-4979-9009-2B50C182084B}" dt="2026-05-07T00:35:58.634" v="5098" actId="478"/>
          <ac:picMkLst>
            <pc:docMk/>
            <pc:sldMk cId="1174452962" sldId="312"/>
            <ac:picMk id="6" creationId="{A6DF2E4D-EB8B-E84F-8CB5-201BE4AA052C}"/>
          </ac:picMkLst>
        </pc:picChg>
        <pc:picChg chg="add mod">
          <ac:chgData name="Gray, Joanne (Childrens Services)" userId="39768c7e-49cb-4261-89ad-0d5ba049a24d" providerId="ADAL" clId="{A81FA7C8-B50E-4979-9009-2B50C182084B}" dt="2026-05-07T00:40:55.693" v="5253" actId="1076"/>
          <ac:picMkLst>
            <pc:docMk/>
            <pc:sldMk cId="1174452962" sldId="312"/>
            <ac:picMk id="2050" creationId="{084B7133-FA82-DEE9-6B10-EA472F5A7822}"/>
          </ac:picMkLst>
        </pc:picChg>
      </pc:sldChg>
      <pc:sldChg chg="modSp add mod modAnim">
        <pc:chgData name="Gray, Joanne (Childrens Services)" userId="39768c7e-49cb-4261-89ad-0d5ba049a24d" providerId="ADAL" clId="{A81FA7C8-B50E-4979-9009-2B50C182084B}" dt="2026-05-07T07:19:52.234" v="7820" actId="20577"/>
        <pc:sldMkLst>
          <pc:docMk/>
          <pc:sldMk cId="2608770915" sldId="313"/>
        </pc:sldMkLst>
        <pc:spChg chg="mod">
          <ac:chgData name="Gray, Joanne (Childrens Services)" userId="39768c7e-49cb-4261-89ad-0d5ba049a24d" providerId="ADAL" clId="{A81FA7C8-B50E-4979-9009-2B50C182084B}" dt="2026-05-05T22:20:11.484" v="2270" actId="14100"/>
          <ac:spMkLst>
            <pc:docMk/>
            <pc:sldMk cId="2608770915" sldId="313"/>
            <ac:spMk id="4" creationId="{9D061002-B965-647E-7921-87137BBB1B67}"/>
          </ac:spMkLst>
        </pc:spChg>
        <pc:spChg chg="mod">
          <ac:chgData name="Gray, Joanne (Childrens Services)" userId="39768c7e-49cb-4261-89ad-0d5ba049a24d" providerId="ADAL" clId="{A81FA7C8-B50E-4979-9009-2B50C182084B}" dt="2026-05-07T07:19:52.234" v="7820" actId="20577"/>
          <ac:spMkLst>
            <pc:docMk/>
            <pc:sldMk cId="2608770915" sldId="313"/>
            <ac:spMk id="5" creationId="{CB33160F-E1EA-EB1D-EFF2-A353E6FEAA64}"/>
          </ac:spMkLst>
        </pc:spChg>
      </pc:sldChg>
      <pc:sldChg chg="addSp delSp modSp new mod modClrScheme chgLayout">
        <pc:chgData name="Gray, Joanne (Childrens Services)" userId="39768c7e-49cb-4261-89ad-0d5ba049a24d" providerId="ADAL" clId="{A81FA7C8-B50E-4979-9009-2B50C182084B}" dt="2026-05-07T02:51:01.126" v="7097" actId="14100"/>
        <pc:sldMkLst>
          <pc:docMk/>
          <pc:sldMk cId="3344145153" sldId="314"/>
        </pc:sldMkLst>
        <pc:spChg chg="mod ord">
          <ac:chgData name="Gray, Joanne (Childrens Services)" userId="39768c7e-49cb-4261-89ad-0d5ba049a24d" providerId="ADAL" clId="{A81FA7C8-B50E-4979-9009-2B50C182084B}" dt="2026-05-07T02:50:20.891" v="7090" actId="1076"/>
          <ac:spMkLst>
            <pc:docMk/>
            <pc:sldMk cId="3344145153" sldId="314"/>
            <ac:spMk id="2" creationId="{C3400102-52ED-ACBB-755E-5781210BA3D1}"/>
          </ac:spMkLst>
        </pc:spChg>
        <pc:spChg chg="add mod ord">
          <ac:chgData name="Gray, Joanne (Childrens Services)" userId="39768c7e-49cb-4261-89ad-0d5ba049a24d" providerId="ADAL" clId="{A81FA7C8-B50E-4979-9009-2B50C182084B}" dt="2026-05-07T02:51:01.126" v="7097" actId="14100"/>
          <ac:spMkLst>
            <pc:docMk/>
            <pc:sldMk cId="3344145153" sldId="314"/>
            <ac:spMk id="3" creationId="{158ADEF0-6213-4BA3-8336-B2247F029B1D}"/>
          </ac:spMkLst>
        </pc:spChg>
        <pc:spChg chg="del mod ord">
          <ac:chgData name="Gray, Joanne (Childrens Services)" userId="39768c7e-49cb-4261-89ad-0d5ba049a24d" providerId="ADAL" clId="{A81FA7C8-B50E-4979-9009-2B50C182084B}" dt="2026-05-06T06:49:09.908" v="2587" actId="700"/>
          <ac:spMkLst>
            <pc:docMk/>
            <pc:sldMk cId="3344145153" sldId="314"/>
            <ac:spMk id="3" creationId="{C0E79F1E-5E77-0B70-F35F-1DA44C99188B}"/>
          </ac:spMkLst>
        </pc:spChg>
        <pc:spChg chg="add del mod ord">
          <ac:chgData name="Gray, Joanne (Childrens Services)" userId="39768c7e-49cb-4261-89ad-0d5ba049a24d" providerId="ADAL" clId="{A81FA7C8-B50E-4979-9009-2B50C182084B}" dt="2026-05-07T02:41:39.966" v="6823" actId="700"/>
          <ac:spMkLst>
            <pc:docMk/>
            <pc:sldMk cId="3344145153" sldId="314"/>
            <ac:spMk id="4" creationId="{1BB8781B-3747-54D4-652B-E993D7908255}"/>
          </ac:spMkLst>
        </pc:spChg>
        <pc:picChg chg="add mod">
          <ac:chgData name="Gray, Joanne (Childrens Services)" userId="39768c7e-49cb-4261-89ad-0d5ba049a24d" providerId="ADAL" clId="{A81FA7C8-B50E-4979-9009-2B50C182084B}" dt="2026-05-07T02:50:29.415" v="7094" actId="1076"/>
          <ac:picMkLst>
            <pc:docMk/>
            <pc:sldMk cId="3344145153" sldId="314"/>
            <ac:picMk id="8194" creationId="{C60BC648-20AC-B1BC-97B3-68A174B36953}"/>
          </ac:picMkLst>
        </pc:picChg>
      </pc:sldChg>
      <pc:sldChg chg="addSp delSp modSp new mod setBg modClrScheme chgLayout">
        <pc:chgData name="Gray, Joanne (Childrens Services)" userId="39768c7e-49cb-4261-89ad-0d5ba049a24d" providerId="ADAL" clId="{A81FA7C8-B50E-4979-9009-2B50C182084B}" dt="2026-05-07T02:38:31.267" v="6608" actId="20577"/>
        <pc:sldMkLst>
          <pc:docMk/>
          <pc:sldMk cId="1902019689" sldId="315"/>
        </pc:sldMkLst>
        <pc:spChg chg="mod ord">
          <ac:chgData name="Gray, Joanne (Childrens Services)" userId="39768c7e-49cb-4261-89ad-0d5ba049a24d" providerId="ADAL" clId="{A81FA7C8-B50E-4979-9009-2B50C182084B}" dt="2026-05-07T02:11:45.999" v="5945" actId="20577"/>
          <ac:spMkLst>
            <pc:docMk/>
            <pc:sldMk cId="1902019689" sldId="315"/>
            <ac:spMk id="2" creationId="{FB4CD2AE-E736-E8A8-6871-43741C31CD7F}"/>
          </ac:spMkLst>
        </pc:spChg>
        <pc:spChg chg="del mod ord">
          <ac:chgData name="Gray, Joanne (Childrens Services)" userId="39768c7e-49cb-4261-89ad-0d5ba049a24d" providerId="ADAL" clId="{A81FA7C8-B50E-4979-9009-2B50C182084B}" dt="2026-05-06T06:51:00.650" v="2756" actId="700"/>
          <ac:spMkLst>
            <pc:docMk/>
            <pc:sldMk cId="1902019689" sldId="315"/>
            <ac:spMk id="3" creationId="{6729DF0B-F3D7-B26B-59F7-3BAB73C61063}"/>
          </ac:spMkLst>
        </pc:spChg>
        <pc:spChg chg="add mod ord">
          <ac:chgData name="Gray, Joanne (Childrens Services)" userId="39768c7e-49cb-4261-89ad-0d5ba049a24d" providerId="ADAL" clId="{A81FA7C8-B50E-4979-9009-2B50C182084B}" dt="2026-05-07T02:38:31.267" v="6608" actId="20577"/>
          <ac:spMkLst>
            <pc:docMk/>
            <pc:sldMk cId="1902019689" sldId="315"/>
            <ac:spMk id="4" creationId="{A0D3013A-C4D4-396C-A1FE-0A678B80B6A8}"/>
          </ac:spMkLst>
        </pc:spChg>
        <pc:spChg chg="add del mod">
          <ac:chgData name="Gray, Joanne (Childrens Services)" userId="39768c7e-49cb-4261-89ad-0d5ba049a24d" providerId="ADAL" clId="{A81FA7C8-B50E-4979-9009-2B50C182084B}" dt="2026-05-06T06:57:30.002" v="3469" actId="478"/>
          <ac:spMkLst>
            <pc:docMk/>
            <pc:sldMk cId="1902019689" sldId="315"/>
            <ac:spMk id="7" creationId="{031948D5-1388-60E0-0FED-A8B34567B2F8}"/>
          </ac:spMkLst>
        </pc:spChg>
        <pc:spChg chg="add del mod">
          <ac:chgData name="Gray, Joanne (Childrens Services)" userId="39768c7e-49cb-4261-89ad-0d5ba049a24d" providerId="ADAL" clId="{A81FA7C8-B50E-4979-9009-2B50C182084B}" dt="2026-05-06T07:00:10.091" v="3490" actId="478"/>
          <ac:spMkLst>
            <pc:docMk/>
            <pc:sldMk cId="1902019689" sldId="315"/>
            <ac:spMk id="10" creationId="{DB292DBC-42CB-60D6-867B-ABE4CD0A1558}"/>
          </ac:spMkLst>
        </pc:spChg>
        <pc:spChg chg="add del">
          <ac:chgData name="Gray, Joanne (Childrens Services)" userId="39768c7e-49cb-4261-89ad-0d5ba049a24d" providerId="ADAL" clId="{A81FA7C8-B50E-4979-9009-2B50C182084B}" dt="2026-05-06T06:57:41.955" v="3473" actId="26606"/>
          <ac:spMkLst>
            <pc:docMk/>
            <pc:sldMk cId="1902019689" sldId="315"/>
            <ac:spMk id="11" creationId="{45D37F4E-DDB4-456B-97E0-9937730A039F}"/>
          </ac:spMkLst>
        </pc:spChg>
        <pc:spChg chg="add del">
          <ac:chgData name="Gray, Joanne (Childrens Services)" userId="39768c7e-49cb-4261-89ad-0d5ba049a24d" providerId="ADAL" clId="{A81FA7C8-B50E-4979-9009-2B50C182084B}" dt="2026-05-06T06:57:41.955" v="3473" actId="26606"/>
          <ac:spMkLst>
            <pc:docMk/>
            <pc:sldMk cId="1902019689" sldId="315"/>
            <ac:spMk id="13" creationId="{B2DD41CD-8F47-4F56-AD12-4E2FF7696987}"/>
          </ac:spMkLst>
        </pc:spChg>
        <pc:picChg chg="add mod">
          <ac:chgData name="Gray, Joanne (Childrens Services)" userId="39768c7e-49cb-4261-89ad-0d5ba049a24d" providerId="ADAL" clId="{A81FA7C8-B50E-4979-9009-2B50C182084B}" dt="2026-05-07T02:12:16.802" v="5946" actId="14100"/>
          <ac:picMkLst>
            <pc:docMk/>
            <pc:sldMk cId="1902019689" sldId="315"/>
            <ac:picMk id="6" creationId="{E4AC155B-938A-2505-41D2-9AF22819F63E}"/>
          </ac:picMkLst>
        </pc:picChg>
        <pc:picChg chg="add del mod">
          <ac:chgData name="Gray, Joanne (Childrens Services)" userId="39768c7e-49cb-4261-89ad-0d5ba049a24d" providerId="ADAL" clId="{A81FA7C8-B50E-4979-9009-2B50C182084B}" dt="2026-05-06T07:00:10.091" v="3490" actId="478"/>
          <ac:picMkLst>
            <pc:docMk/>
            <pc:sldMk cId="1902019689" sldId="315"/>
            <ac:picMk id="9" creationId="{EE130827-080E-D9FD-6EAC-D58DEA161071}"/>
          </ac:picMkLst>
        </pc:picChg>
        <pc:picChg chg="add mod">
          <ac:chgData name="Gray, Joanne (Childrens Services)" userId="39768c7e-49cb-4261-89ad-0d5ba049a24d" providerId="ADAL" clId="{A81FA7C8-B50E-4979-9009-2B50C182084B}" dt="2026-05-06T07:00:02.637" v="3488" actId="1076"/>
          <ac:picMkLst>
            <pc:docMk/>
            <pc:sldMk cId="1902019689" sldId="315"/>
            <ac:picMk id="14" creationId="{5FE568F0-3E4A-A577-8876-43FB911E0C14}"/>
          </ac:picMkLst>
        </pc:picChg>
      </pc:sldChg>
      <pc:sldChg chg="addSp delSp modSp new mod setBg modClrScheme modAnim chgLayout">
        <pc:chgData name="Gray, Joanne (Childrens Services)" userId="39768c7e-49cb-4261-89ad-0d5ba049a24d" providerId="ADAL" clId="{A81FA7C8-B50E-4979-9009-2B50C182084B}" dt="2026-05-06T07:43:33.449" v="4121"/>
        <pc:sldMkLst>
          <pc:docMk/>
          <pc:sldMk cId="2322235793" sldId="316"/>
        </pc:sldMkLst>
        <pc:spChg chg="mod ord">
          <ac:chgData name="Gray, Joanne (Childrens Services)" userId="39768c7e-49cb-4261-89ad-0d5ba049a24d" providerId="ADAL" clId="{A81FA7C8-B50E-4979-9009-2B50C182084B}" dt="2026-05-06T07:43:18.255" v="4118" actId="26606"/>
          <ac:spMkLst>
            <pc:docMk/>
            <pc:sldMk cId="2322235793" sldId="316"/>
            <ac:spMk id="2" creationId="{86557115-BE6E-0B31-71DB-6DA806FBDDAB}"/>
          </ac:spMkLst>
        </pc:spChg>
        <pc:spChg chg="del mod ord">
          <ac:chgData name="Gray, Joanne (Childrens Services)" userId="39768c7e-49cb-4261-89ad-0d5ba049a24d" providerId="ADAL" clId="{A81FA7C8-B50E-4979-9009-2B50C182084B}" dt="2026-05-06T07:20:22.886" v="3627" actId="700"/>
          <ac:spMkLst>
            <pc:docMk/>
            <pc:sldMk cId="2322235793" sldId="316"/>
            <ac:spMk id="3" creationId="{CD369207-FA52-C6F5-0B2B-C8F0811D569C}"/>
          </ac:spMkLst>
        </pc:spChg>
        <pc:spChg chg="add del mod ord">
          <ac:chgData name="Gray, Joanne (Childrens Services)" userId="39768c7e-49cb-4261-89ad-0d5ba049a24d" providerId="ADAL" clId="{A81FA7C8-B50E-4979-9009-2B50C182084B}" dt="2026-05-06T07:43:18.255" v="4118" actId="26606"/>
          <ac:spMkLst>
            <pc:docMk/>
            <pc:sldMk cId="2322235793" sldId="316"/>
            <ac:spMk id="4" creationId="{65F11E56-8028-4C0A-0CA2-1C51559C9A03}"/>
          </ac:spMkLst>
        </pc:spChg>
        <pc:spChg chg="add">
          <ac:chgData name="Gray, Joanne (Childrens Services)" userId="39768c7e-49cb-4261-89ad-0d5ba049a24d" providerId="ADAL" clId="{A81FA7C8-B50E-4979-9009-2B50C182084B}" dt="2026-05-06T07:43:18.255" v="4118" actId="26606"/>
          <ac:spMkLst>
            <pc:docMk/>
            <pc:sldMk cId="2322235793" sldId="316"/>
            <ac:spMk id="10" creationId="{2E442304-DDBD-4F7B-8017-36BCC863FB40}"/>
          </ac:spMkLst>
        </pc:spChg>
        <pc:spChg chg="add">
          <ac:chgData name="Gray, Joanne (Childrens Services)" userId="39768c7e-49cb-4261-89ad-0d5ba049a24d" providerId="ADAL" clId="{A81FA7C8-B50E-4979-9009-2B50C182084B}" dt="2026-05-06T07:43:18.255" v="4118" actId="26606"/>
          <ac:spMkLst>
            <pc:docMk/>
            <pc:sldMk cId="2322235793" sldId="316"/>
            <ac:spMk id="12" creationId="{5E107275-3853-46FD-A241-DE4355A42675}"/>
          </ac:spMkLst>
        </pc:spChg>
        <pc:graphicFrameChg chg="add">
          <ac:chgData name="Gray, Joanne (Childrens Services)" userId="39768c7e-49cb-4261-89ad-0d5ba049a24d" providerId="ADAL" clId="{A81FA7C8-B50E-4979-9009-2B50C182084B}" dt="2026-05-06T07:43:18.255" v="4118" actId="26606"/>
          <ac:graphicFrameMkLst>
            <pc:docMk/>
            <pc:sldMk cId="2322235793" sldId="316"/>
            <ac:graphicFrameMk id="6" creationId="{9E33D730-89E8-9C17-7716-12D20F7EDF93}"/>
          </ac:graphicFrameMkLst>
        </pc:graphicFrameChg>
      </pc:sldChg>
      <pc:sldChg chg="addSp delSp modSp new del mod modClrScheme chgLayout">
        <pc:chgData name="Gray, Joanne (Childrens Services)" userId="39768c7e-49cb-4261-89ad-0d5ba049a24d" providerId="ADAL" clId="{A81FA7C8-B50E-4979-9009-2B50C182084B}" dt="2026-05-07T02:15:10.507" v="5951" actId="47"/>
        <pc:sldMkLst>
          <pc:docMk/>
          <pc:sldMk cId="147401264" sldId="317"/>
        </pc:sldMkLst>
        <pc:spChg chg="mod ord">
          <ac:chgData name="Gray, Joanne (Childrens Services)" userId="39768c7e-49cb-4261-89ad-0d5ba049a24d" providerId="ADAL" clId="{A81FA7C8-B50E-4979-9009-2B50C182084B}" dt="2026-05-06T07:20:49.802" v="3632" actId="700"/>
          <ac:spMkLst>
            <pc:docMk/>
            <pc:sldMk cId="147401264" sldId="317"/>
            <ac:spMk id="2" creationId="{C47308B7-DB1D-59D7-C511-1B368654C10A}"/>
          </ac:spMkLst>
        </pc:spChg>
        <pc:spChg chg="del mod ord">
          <ac:chgData name="Gray, Joanne (Childrens Services)" userId="39768c7e-49cb-4261-89ad-0d5ba049a24d" providerId="ADAL" clId="{A81FA7C8-B50E-4979-9009-2B50C182084B}" dt="2026-05-06T07:20:49.802" v="3632" actId="700"/>
          <ac:spMkLst>
            <pc:docMk/>
            <pc:sldMk cId="147401264" sldId="317"/>
            <ac:spMk id="3" creationId="{C04F5627-137F-DEF8-EA91-B5372F94A135}"/>
          </ac:spMkLst>
        </pc:spChg>
        <pc:spChg chg="add mod ord">
          <ac:chgData name="Gray, Joanne (Childrens Services)" userId="39768c7e-49cb-4261-89ad-0d5ba049a24d" providerId="ADAL" clId="{A81FA7C8-B50E-4979-9009-2B50C182084B}" dt="2026-05-06T07:21:20.913" v="3648" actId="14100"/>
          <ac:spMkLst>
            <pc:docMk/>
            <pc:sldMk cId="147401264" sldId="317"/>
            <ac:spMk id="4" creationId="{62709E46-858A-CE41-5E90-7F114A671D29}"/>
          </ac:spMkLst>
        </pc:spChg>
      </pc:sldChg>
      <pc:sldChg chg="modSp add del mod">
        <pc:chgData name="Gray, Joanne (Childrens Services)" userId="39768c7e-49cb-4261-89ad-0d5ba049a24d" providerId="ADAL" clId="{A81FA7C8-B50E-4979-9009-2B50C182084B}" dt="2026-05-07T01:29:36.467" v="5531" actId="47"/>
        <pc:sldMkLst>
          <pc:docMk/>
          <pc:sldMk cId="2102109176" sldId="318"/>
        </pc:sldMkLst>
        <pc:spChg chg="mod">
          <ac:chgData name="Gray, Joanne (Childrens Services)" userId="39768c7e-49cb-4261-89ad-0d5ba049a24d" providerId="ADAL" clId="{A81FA7C8-B50E-4979-9009-2B50C182084B}" dt="2026-05-07T00:42:19.677" v="5371" actId="20577"/>
          <ac:spMkLst>
            <pc:docMk/>
            <pc:sldMk cId="2102109176" sldId="318"/>
            <ac:spMk id="2" creationId="{11B2EBE2-3F23-B143-F5D3-D92B9AC5A864}"/>
          </ac:spMkLst>
        </pc:spChg>
        <pc:spChg chg="mod">
          <ac:chgData name="Gray, Joanne (Childrens Services)" userId="39768c7e-49cb-4261-89ad-0d5ba049a24d" providerId="ADAL" clId="{A81FA7C8-B50E-4979-9009-2B50C182084B}" dt="2026-05-07T00:40:34.537" v="5248"/>
          <ac:spMkLst>
            <pc:docMk/>
            <pc:sldMk cId="2102109176" sldId="318"/>
            <ac:spMk id="4" creationId="{34686181-CAAA-504F-B693-D93AF57636D6}"/>
          </ac:spMkLst>
        </pc:spChg>
      </pc:sldChg>
      <pc:sldChg chg="addSp delSp modSp add del mod modClrScheme chgLayout">
        <pc:chgData name="Gray, Joanne (Childrens Services)" userId="39768c7e-49cb-4261-89ad-0d5ba049a24d" providerId="ADAL" clId="{A81FA7C8-B50E-4979-9009-2B50C182084B}" dt="2026-05-07T02:31:09.117" v="6451" actId="47"/>
        <pc:sldMkLst>
          <pc:docMk/>
          <pc:sldMk cId="1203145938" sldId="319"/>
        </pc:sldMkLst>
        <pc:spChg chg="mod ord">
          <ac:chgData name="Gray, Joanne (Childrens Services)" userId="39768c7e-49cb-4261-89ad-0d5ba049a24d" providerId="ADAL" clId="{A81FA7C8-B50E-4979-9009-2B50C182084B}" dt="2026-05-07T00:43:29.322" v="5375" actId="700"/>
          <ac:spMkLst>
            <pc:docMk/>
            <pc:sldMk cId="1203145938" sldId="319"/>
            <ac:spMk id="2" creationId="{4F62FC4A-EFA3-72A5-C6EB-9975E285D5B7}"/>
          </ac:spMkLst>
        </pc:spChg>
        <pc:spChg chg="add mod ord">
          <ac:chgData name="Gray, Joanne (Childrens Services)" userId="39768c7e-49cb-4261-89ad-0d5ba049a24d" providerId="ADAL" clId="{A81FA7C8-B50E-4979-9009-2B50C182084B}" dt="2026-05-07T00:43:29.322" v="5375" actId="700"/>
          <ac:spMkLst>
            <pc:docMk/>
            <pc:sldMk cId="1203145938" sldId="319"/>
            <ac:spMk id="3" creationId="{F734F063-15A7-662B-45D8-AB5F9D367D7F}"/>
          </ac:spMkLst>
        </pc:spChg>
        <pc:spChg chg="del mod ord">
          <ac:chgData name="Gray, Joanne (Childrens Services)" userId="39768c7e-49cb-4261-89ad-0d5ba049a24d" providerId="ADAL" clId="{A81FA7C8-B50E-4979-9009-2B50C182084B}" dt="2026-05-07T00:43:29.322" v="5375" actId="700"/>
          <ac:spMkLst>
            <pc:docMk/>
            <pc:sldMk cId="1203145938" sldId="319"/>
            <ac:spMk id="4" creationId="{6BDFC863-AABC-740C-6A77-D29A7CE32C27}"/>
          </ac:spMkLst>
        </pc:spChg>
      </pc:sldChg>
      <pc:sldChg chg="addSp modSp add mod modAnim">
        <pc:chgData name="Gray, Joanne (Childrens Services)" userId="39768c7e-49cb-4261-89ad-0d5ba049a24d" providerId="ADAL" clId="{A81FA7C8-B50E-4979-9009-2B50C182084B}" dt="2026-05-07T02:30:59.189" v="6450" actId="255"/>
        <pc:sldMkLst>
          <pc:docMk/>
          <pc:sldMk cId="680155402" sldId="320"/>
        </pc:sldMkLst>
        <pc:spChg chg="mod">
          <ac:chgData name="Gray, Joanne (Childrens Services)" userId="39768c7e-49cb-4261-89ad-0d5ba049a24d" providerId="ADAL" clId="{A81FA7C8-B50E-4979-9009-2B50C182084B}" dt="2026-05-07T02:30:59.189" v="6450" actId="255"/>
          <ac:spMkLst>
            <pc:docMk/>
            <pc:sldMk cId="680155402" sldId="320"/>
            <ac:spMk id="2" creationId="{D2ECB9E1-DC74-7FC7-6A76-8D66DB437FD4}"/>
          </ac:spMkLst>
        </pc:spChg>
        <pc:spChg chg="mod">
          <ac:chgData name="Gray, Joanne (Childrens Services)" userId="39768c7e-49cb-4261-89ad-0d5ba049a24d" providerId="ADAL" clId="{A81FA7C8-B50E-4979-9009-2B50C182084B}" dt="2026-05-07T02:28:53.179" v="6440" actId="14100"/>
          <ac:spMkLst>
            <pc:docMk/>
            <pc:sldMk cId="680155402" sldId="320"/>
            <ac:spMk id="4" creationId="{A46679B7-1F83-CF2C-6929-5F0961238913}"/>
          </ac:spMkLst>
        </pc:spChg>
        <pc:picChg chg="add mod">
          <ac:chgData name="Gray, Joanne (Childrens Services)" userId="39768c7e-49cb-4261-89ad-0d5ba049a24d" providerId="ADAL" clId="{A81FA7C8-B50E-4979-9009-2B50C182084B}" dt="2026-05-07T02:30:34.432" v="6445" actId="1076"/>
          <ac:picMkLst>
            <pc:docMk/>
            <pc:sldMk cId="680155402" sldId="320"/>
            <ac:picMk id="6146" creationId="{DC1D8750-F18A-822B-F577-063E2A294499}"/>
          </ac:picMkLst>
        </pc:picChg>
      </pc:sldChg>
      <pc:sldChg chg="add del">
        <pc:chgData name="Gray, Joanne (Childrens Services)" userId="39768c7e-49cb-4261-89ad-0d5ba049a24d" providerId="ADAL" clId="{A81FA7C8-B50E-4979-9009-2B50C182084B}" dt="2026-05-07T02:46:39.016" v="6968" actId="47"/>
        <pc:sldMkLst>
          <pc:docMk/>
          <pc:sldMk cId="3780594345" sldId="321"/>
        </pc:sldMkLst>
      </pc:sldChg>
      <pc:sldChg chg="addSp delSp modSp new add del mod modClrScheme chgLayout">
        <pc:chgData name="Gray, Joanne (Childrens Services)" userId="39768c7e-49cb-4261-89ad-0d5ba049a24d" providerId="ADAL" clId="{A81FA7C8-B50E-4979-9009-2B50C182084B}" dt="2026-05-07T02:10:20.924" v="5867" actId="20577"/>
        <pc:sldMkLst>
          <pc:docMk/>
          <pc:sldMk cId="646376744" sldId="322"/>
        </pc:sldMkLst>
        <pc:spChg chg="add del mod ord">
          <ac:chgData name="Gray, Joanne (Childrens Services)" userId="39768c7e-49cb-4261-89ad-0d5ba049a24d" providerId="ADAL" clId="{A81FA7C8-B50E-4979-9009-2B50C182084B}" dt="2026-05-06T07:15:47.602" v="3512" actId="700"/>
          <ac:spMkLst>
            <pc:docMk/>
            <pc:sldMk cId="646376744" sldId="322"/>
            <ac:spMk id="2" creationId="{78B4AE7C-1A08-0F9F-FC1D-46A5DECCC5D9}"/>
          </ac:spMkLst>
        </pc:spChg>
        <pc:spChg chg="add del mod ord">
          <ac:chgData name="Gray, Joanne (Childrens Services)" userId="39768c7e-49cb-4261-89ad-0d5ba049a24d" providerId="ADAL" clId="{A81FA7C8-B50E-4979-9009-2B50C182084B}" dt="2026-05-06T07:15:47.602" v="3512" actId="700"/>
          <ac:spMkLst>
            <pc:docMk/>
            <pc:sldMk cId="646376744" sldId="322"/>
            <ac:spMk id="3" creationId="{B7A543E9-C6F6-C579-DEB7-848EC4FB18DB}"/>
          </ac:spMkLst>
        </pc:spChg>
        <pc:spChg chg="add">
          <ac:chgData name="Gray, Joanne (Childrens Services)" userId="39768c7e-49cb-4261-89ad-0d5ba049a24d" providerId="ADAL" clId="{A81FA7C8-B50E-4979-9009-2B50C182084B}" dt="2026-05-06T07:14:58.967" v="3505"/>
          <ac:spMkLst>
            <pc:docMk/>
            <pc:sldMk cId="646376744" sldId="322"/>
            <ac:spMk id="4" creationId="{B858B8BB-6473-2860-75F2-10D41EE3ECAA}"/>
          </ac:spMkLst>
        </pc:spChg>
        <pc:spChg chg="add">
          <ac:chgData name="Gray, Joanne (Childrens Services)" userId="39768c7e-49cb-4261-89ad-0d5ba049a24d" providerId="ADAL" clId="{A81FA7C8-B50E-4979-9009-2B50C182084B}" dt="2026-05-06T07:14:58.967" v="3505"/>
          <ac:spMkLst>
            <pc:docMk/>
            <pc:sldMk cId="646376744" sldId="322"/>
            <ac:spMk id="7" creationId="{C3BE1520-D525-2C72-52EC-48FA24483C6C}"/>
          </ac:spMkLst>
        </pc:spChg>
        <pc:spChg chg="add del mod ord">
          <ac:chgData name="Gray, Joanne (Childrens Services)" userId="39768c7e-49cb-4261-89ad-0d5ba049a24d" providerId="ADAL" clId="{A81FA7C8-B50E-4979-9009-2B50C182084B}" dt="2026-05-06T07:15:32.582" v="3509" actId="700"/>
          <ac:spMkLst>
            <pc:docMk/>
            <pc:sldMk cId="646376744" sldId="322"/>
            <ac:spMk id="8" creationId="{97610113-75A4-36C8-FFCC-8161C8619081}"/>
          </ac:spMkLst>
        </pc:spChg>
        <pc:spChg chg="add del mod ord">
          <ac:chgData name="Gray, Joanne (Childrens Services)" userId="39768c7e-49cb-4261-89ad-0d5ba049a24d" providerId="ADAL" clId="{A81FA7C8-B50E-4979-9009-2B50C182084B}" dt="2026-05-06T07:15:32.582" v="3509" actId="700"/>
          <ac:spMkLst>
            <pc:docMk/>
            <pc:sldMk cId="646376744" sldId="322"/>
            <ac:spMk id="9" creationId="{EF9FBD46-9ED0-CDA3-79EE-173BAF9A7CFF}"/>
          </ac:spMkLst>
        </pc:spChg>
        <pc:spChg chg="add">
          <ac:chgData name="Gray, Joanne (Childrens Services)" userId="39768c7e-49cb-4261-89ad-0d5ba049a24d" providerId="ADAL" clId="{A81FA7C8-B50E-4979-9009-2B50C182084B}" dt="2026-05-06T07:15:07.946" v="3507"/>
          <ac:spMkLst>
            <pc:docMk/>
            <pc:sldMk cId="646376744" sldId="322"/>
            <ac:spMk id="10" creationId="{2C2D3A99-88B3-A9FD-B43F-CDC45D6A4409}"/>
          </ac:spMkLst>
        </pc:spChg>
        <pc:spChg chg="add">
          <ac:chgData name="Gray, Joanne (Childrens Services)" userId="39768c7e-49cb-4261-89ad-0d5ba049a24d" providerId="ADAL" clId="{A81FA7C8-B50E-4979-9009-2B50C182084B}" dt="2026-05-06T07:15:07.946" v="3507"/>
          <ac:spMkLst>
            <pc:docMk/>
            <pc:sldMk cId="646376744" sldId="322"/>
            <ac:spMk id="13" creationId="{F71BFE7F-8ABA-7514-F58A-235006041EAA}"/>
          </ac:spMkLst>
        </pc:spChg>
        <pc:spChg chg="add">
          <ac:chgData name="Gray, Joanne (Childrens Services)" userId="39768c7e-49cb-4261-89ad-0d5ba049a24d" providerId="ADAL" clId="{A81FA7C8-B50E-4979-9009-2B50C182084B}" dt="2026-05-06T07:15:22.351" v="3508"/>
          <ac:spMkLst>
            <pc:docMk/>
            <pc:sldMk cId="646376744" sldId="322"/>
            <ac:spMk id="14" creationId="{2857B0F5-47A0-C92E-5AB2-FC62D0B587B0}"/>
          </ac:spMkLst>
        </pc:spChg>
        <pc:spChg chg="add">
          <ac:chgData name="Gray, Joanne (Childrens Services)" userId="39768c7e-49cb-4261-89ad-0d5ba049a24d" providerId="ADAL" clId="{A81FA7C8-B50E-4979-9009-2B50C182084B}" dt="2026-05-06T07:15:22.351" v="3508"/>
          <ac:spMkLst>
            <pc:docMk/>
            <pc:sldMk cId="646376744" sldId="322"/>
            <ac:spMk id="17" creationId="{7ADAAEA9-6335-53F5-FD4B-04A7F6423273}"/>
          </ac:spMkLst>
        </pc:spChg>
        <pc:spChg chg="add del mod ord">
          <ac:chgData name="Gray, Joanne (Childrens Services)" userId="39768c7e-49cb-4261-89ad-0d5ba049a24d" providerId="ADAL" clId="{A81FA7C8-B50E-4979-9009-2B50C182084B}" dt="2026-05-06T07:18:31.084" v="3559" actId="13926"/>
          <ac:spMkLst>
            <pc:docMk/>
            <pc:sldMk cId="646376744" sldId="322"/>
            <ac:spMk id="18" creationId="{76ACD1F6-90AD-210E-89DC-4D7F33C20598}"/>
          </ac:spMkLst>
        </pc:spChg>
        <pc:spChg chg="add del mod ord">
          <ac:chgData name="Gray, Joanne (Childrens Services)" userId="39768c7e-49cb-4261-89ad-0d5ba049a24d" providerId="ADAL" clId="{A81FA7C8-B50E-4979-9009-2B50C182084B}" dt="2026-05-07T02:10:20.924" v="5867" actId="20577"/>
          <ac:spMkLst>
            <pc:docMk/>
            <pc:sldMk cId="646376744" sldId="322"/>
            <ac:spMk id="19" creationId="{07BB92EF-C94D-D4BE-8B76-57C9E5669E09}"/>
          </ac:spMkLst>
        </pc:spChg>
        <pc:spChg chg="add">
          <ac:chgData name="Gray, Joanne (Childrens Services)" userId="39768c7e-49cb-4261-89ad-0d5ba049a24d" providerId="ADAL" clId="{A81FA7C8-B50E-4979-9009-2B50C182084B}" dt="2026-05-06T07:15:49.030" v="3513"/>
          <ac:spMkLst>
            <pc:docMk/>
            <pc:sldMk cId="646376744" sldId="322"/>
            <ac:spMk id="20" creationId="{203E7436-C8D4-696A-8207-1664ADA8E5D3}"/>
          </ac:spMkLst>
        </pc:spChg>
        <pc:spChg chg="add">
          <ac:chgData name="Gray, Joanne (Childrens Services)" userId="39768c7e-49cb-4261-89ad-0d5ba049a24d" providerId="ADAL" clId="{A81FA7C8-B50E-4979-9009-2B50C182084B}" dt="2026-05-06T07:15:49.030" v="3513"/>
          <ac:spMkLst>
            <pc:docMk/>
            <pc:sldMk cId="646376744" sldId="322"/>
            <ac:spMk id="23" creationId="{67210676-23FB-D574-B159-C345A972F34A}"/>
          </ac:spMkLst>
        </pc:spChg>
        <pc:spChg chg="add del mod ord">
          <ac:chgData name="Gray, Joanne (Childrens Services)" userId="39768c7e-49cb-4261-89ad-0d5ba049a24d" providerId="ADAL" clId="{A81FA7C8-B50E-4979-9009-2B50C182084B}" dt="2026-05-06T07:16:11.986" v="3517" actId="700"/>
          <ac:spMkLst>
            <pc:docMk/>
            <pc:sldMk cId="646376744" sldId="322"/>
            <ac:spMk id="24" creationId="{970C3D5B-67A3-64F5-33EF-BF25F6500ABE}"/>
          </ac:spMkLst>
        </pc:spChg>
        <pc:spChg chg="add del mod ord">
          <ac:chgData name="Gray, Joanne (Childrens Services)" userId="39768c7e-49cb-4261-89ad-0d5ba049a24d" providerId="ADAL" clId="{A81FA7C8-B50E-4979-9009-2B50C182084B}" dt="2026-05-06T07:16:11.986" v="3517" actId="700"/>
          <ac:spMkLst>
            <pc:docMk/>
            <pc:sldMk cId="646376744" sldId="322"/>
            <ac:spMk id="25" creationId="{8FD57D90-0C5B-A997-8D82-9DFF9636EC9F}"/>
          </ac:spMkLst>
        </pc:spChg>
        <pc:spChg chg="add del mod">
          <ac:chgData name="Gray, Joanne (Childrens Services)" userId="39768c7e-49cb-4261-89ad-0d5ba049a24d" providerId="ADAL" clId="{A81FA7C8-B50E-4979-9009-2B50C182084B}" dt="2026-05-06T07:16:37.947" v="3524" actId="14100"/>
          <ac:spMkLst>
            <pc:docMk/>
            <pc:sldMk cId="646376744" sldId="322"/>
            <ac:spMk id="26" creationId="{5358EEB8-9121-70E6-F17E-499B48F3DEAD}"/>
          </ac:spMkLst>
        </pc:spChg>
        <pc:spChg chg="mod">
          <ac:chgData name="Gray, Joanne (Childrens Services)" userId="39768c7e-49cb-4261-89ad-0d5ba049a24d" providerId="ADAL" clId="{A81FA7C8-B50E-4979-9009-2B50C182084B}" dt="2026-05-06T07:16:37.947" v="3524" actId="14100"/>
          <ac:spMkLst>
            <pc:docMk/>
            <pc:sldMk cId="646376744" sldId="322"/>
            <ac:spMk id="28" creationId="{4157371D-E4CF-F7B1-DF8D-DA00D8AB7EF0}"/>
          </ac:spMkLst>
        </pc:spChg>
        <pc:spChg chg="add mod">
          <ac:chgData name="Gray, Joanne (Childrens Services)" userId="39768c7e-49cb-4261-89ad-0d5ba049a24d" providerId="ADAL" clId="{A81FA7C8-B50E-4979-9009-2B50C182084B}" dt="2026-05-06T07:16:37.947" v="3524" actId="14100"/>
          <ac:spMkLst>
            <pc:docMk/>
            <pc:sldMk cId="646376744" sldId="322"/>
            <ac:spMk id="29" creationId="{D8C14293-0BE5-6192-88B5-62FB0022E25D}"/>
          </ac:spMkLst>
        </pc:spChg>
        <pc:spChg chg="add">
          <ac:chgData name="Gray, Joanne (Childrens Services)" userId="39768c7e-49cb-4261-89ad-0d5ba049a24d" providerId="ADAL" clId="{A81FA7C8-B50E-4979-9009-2B50C182084B}" dt="2026-05-06T07:16:50.736" v="3526"/>
          <ac:spMkLst>
            <pc:docMk/>
            <pc:sldMk cId="646376744" sldId="322"/>
            <ac:spMk id="30" creationId="{A9221949-DD43-7663-49EC-D5D5722446F7}"/>
          </ac:spMkLst>
        </pc:spChg>
        <pc:spChg chg="add">
          <ac:chgData name="Gray, Joanne (Childrens Services)" userId="39768c7e-49cb-4261-89ad-0d5ba049a24d" providerId="ADAL" clId="{A81FA7C8-B50E-4979-9009-2B50C182084B}" dt="2026-05-06T07:16:50.736" v="3526"/>
          <ac:spMkLst>
            <pc:docMk/>
            <pc:sldMk cId="646376744" sldId="322"/>
            <ac:spMk id="33" creationId="{49034EF0-A5A3-244A-E6FE-46E7700D9E52}"/>
          </ac:spMkLst>
        </pc:spChg>
        <pc:grpChg chg="add">
          <ac:chgData name="Gray, Joanne (Childrens Services)" userId="39768c7e-49cb-4261-89ad-0d5ba049a24d" providerId="ADAL" clId="{A81FA7C8-B50E-4979-9009-2B50C182084B}" dt="2026-05-06T07:14:58.967" v="3505"/>
          <ac:grpSpMkLst>
            <pc:docMk/>
            <pc:sldMk cId="646376744" sldId="322"/>
            <ac:grpSpMk id="5" creationId="{594D26BB-BDB7-5853-5EDA-4439C7ED8BF5}"/>
          </ac:grpSpMkLst>
        </pc:grpChg>
        <pc:grpChg chg="add">
          <ac:chgData name="Gray, Joanne (Childrens Services)" userId="39768c7e-49cb-4261-89ad-0d5ba049a24d" providerId="ADAL" clId="{A81FA7C8-B50E-4979-9009-2B50C182084B}" dt="2026-05-06T07:15:07.946" v="3507"/>
          <ac:grpSpMkLst>
            <pc:docMk/>
            <pc:sldMk cId="646376744" sldId="322"/>
            <ac:grpSpMk id="11" creationId="{CB0AEB2C-3DE2-1B07-B33F-614D8CB7E8D8}"/>
          </ac:grpSpMkLst>
        </pc:grpChg>
        <pc:grpChg chg="add">
          <ac:chgData name="Gray, Joanne (Childrens Services)" userId="39768c7e-49cb-4261-89ad-0d5ba049a24d" providerId="ADAL" clId="{A81FA7C8-B50E-4979-9009-2B50C182084B}" dt="2026-05-06T07:15:22.351" v="3508"/>
          <ac:grpSpMkLst>
            <pc:docMk/>
            <pc:sldMk cId="646376744" sldId="322"/>
            <ac:grpSpMk id="15" creationId="{864BED83-8167-70B5-C51D-B2FEAA95CB90}"/>
          </ac:grpSpMkLst>
        </pc:grpChg>
        <pc:grpChg chg="add">
          <ac:chgData name="Gray, Joanne (Childrens Services)" userId="39768c7e-49cb-4261-89ad-0d5ba049a24d" providerId="ADAL" clId="{A81FA7C8-B50E-4979-9009-2B50C182084B}" dt="2026-05-06T07:15:49.030" v="3513"/>
          <ac:grpSpMkLst>
            <pc:docMk/>
            <pc:sldMk cId="646376744" sldId="322"/>
            <ac:grpSpMk id="21" creationId="{B5301E55-9731-4E32-64AB-297770C2B5C7}"/>
          </ac:grpSpMkLst>
        </pc:grpChg>
        <pc:grpChg chg="add mod">
          <ac:chgData name="Gray, Joanne (Childrens Services)" userId="39768c7e-49cb-4261-89ad-0d5ba049a24d" providerId="ADAL" clId="{A81FA7C8-B50E-4979-9009-2B50C182084B}" dt="2026-05-06T07:16:37.947" v="3524" actId="14100"/>
          <ac:grpSpMkLst>
            <pc:docMk/>
            <pc:sldMk cId="646376744" sldId="322"/>
            <ac:grpSpMk id="27" creationId="{E2774C0F-003D-91E7-4F96-D7EF221C9BBC}"/>
          </ac:grpSpMkLst>
        </pc:grpChg>
        <pc:grpChg chg="add">
          <ac:chgData name="Gray, Joanne (Childrens Services)" userId="39768c7e-49cb-4261-89ad-0d5ba049a24d" providerId="ADAL" clId="{A81FA7C8-B50E-4979-9009-2B50C182084B}" dt="2026-05-06T07:16:50.736" v="3526"/>
          <ac:grpSpMkLst>
            <pc:docMk/>
            <pc:sldMk cId="646376744" sldId="322"/>
            <ac:grpSpMk id="31" creationId="{6601D14B-1742-F2B2-205E-8242B7EC442C}"/>
          </ac:grpSpMkLst>
        </pc:grpChg>
      </pc:sldChg>
      <pc:sldChg chg="addSp delSp modSp new del mod modClrScheme chgLayout">
        <pc:chgData name="Gray, Joanne (Childrens Services)" userId="39768c7e-49cb-4261-89ad-0d5ba049a24d" providerId="ADAL" clId="{A81FA7C8-B50E-4979-9009-2B50C182084B}" dt="2026-05-07T02:15:15.212" v="5952" actId="47"/>
        <pc:sldMkLst>
          <pc:docMk/>
          <pc:sldMk cId="2251426124" sldId="323"/>
        </pc:sldMkLst>
        <pc:spChg chg="mod ord">
          <ac:chgData name="Gray, Joanne (Childrens Services)" userId="39768c7e-49cb-4261-89ad-0d5ba049a24d" providerId="ADAL" clId="{A81FA7C8-B50E-4979-9009-2B50C182084B}" dt="2026-05-06T07:39:33.417" v="3653" actId="700"/>
          <ac:spMkLst>
            <pc:docMk/>
            <pc:sldMk cId="2251426124" sldId="323"/>
            <ac:spMk id="2" creationId="{A660C7A2-971A-B6B0-0821-5A35B0C98490}"/>
          </ac:spMkLst>
        </pc:spChg>
        <pc:spChg chg="del mod ord">
          <ac:chgData name="Gray, Joanne (Childrens Services)" userId="39768c7e-49cb-4261-89ad-0d5ba049a24d" providerId="ADAL" clId="{A81FA7C8-B50E-4979-9009-2B50C182084B}" dt="2026-05-06T07:39:33.417" v="3653" actId="700"/>
          <ac:spMkLst>
            <pc:docMk/>
            <pc:sldMk cId="2251426124" sldId="323"/>
            <ac:spMk id="3" creationId="{4C0316EC-D4AD-784D-C0CB-A85D22BC9B5C}"/>
          </ac:spMkLst>
        </pc:spChg>
        <pc:spChg chg="add mod ord">
          <ac:chgData name="Gray, Joanne (Childrens Services)" userId="39768c7e-49cb-4261-89ad-0d5ba049a24d" providerId="ADAL" clId="{A81FA7C8-B50E-4979-9009-2B50C182084B}" dt="2026-05-06T07:39:33.417" v="3653" actId="700"/>
          <ac:spMkLst>
            <pc:docMk/>
            <pc:sldMk cId="2251426124" sldId="323"/>
            <ac:spMk id="4" creationId="{A3CD327D-9902-4F01-EAB3-1935DDB53F21}"/>
          </ac:spMkLst>
        </pc:spChg>
      </pc:sldChg>
      <pc:sldChg chg="modSp add del mod">
        <pc:chgData name="Gray, Joanne (Childrens Services)" userId="39768c7e-49cb-4261-89ad-0d5ba049a24d" providerId="ADAL" clId="{A81FA7C8-B50E-4979-9009-2B50C182084B}" dt="2026-05-07T02:21:20.931" v="6196" actId="47"/>
        <pc:sldMkLst>
          <pc:docMk/>
          <pc:sldMk cId="4101259687" sldId="324"/>
        </pc:sldMkLst>
        <pc:spChg chg="mod">
          <ac:chgData name="Gray, Joanne (Childrens Services)" userId="39768c7e-49cb-4261-89ad-0d5ba049a24d" providerId="ADAL" clId="{A81FA7C8-B50E-4979-9009-2B50C182084B}" dt="2026-05-06T07:40:36.308" v="3670" actId="20577"/>
          <ac:spMkLst>
            <pc:docMk/>
            <pc:sldMk cId="4101259687" sldId="324"/>
            <ac:spMk id="2" creationId="{C86E7AE9-7C1B-17EF-1AC9-6835D9A0A340}"/>
          </ac:spMkLst>
        </pc:spChg>
      </pc:sldChg>
      <pc:sldChg chg="add del">
        <pc:chgData name="Gray, Joanne (Childrens Services)" userId="39768c7e-49cb-4261-89ad-0d5ba049a24d" providerId="ADAL" clId="{A81FA7C8-B50E-4979-9009-2B50C182084B}" dt="2026-05-07T02:15:22.406" v="5953" actId="47"/>
        <pc:sldMkLst>
          <pc:docMk/>
          <pc:sldMk cId="3534408621" sldId="325"/>
        </pc:sldMkLst>
      </pc:sldChg>
      <pc:sldChg chg="addSp delSp modSp add mod">
        <pc:chgData name="Gray, Joanne (Childrens Services)" userId="39768c7e-49cb-4261-89ad-0d5ba049a24d" providerId="ADAL" clId="{A81FA7C8-B50E-4979-9009-2B50C182084B}" dt="2026-05-07T02:24:31.803" v="6232" actId="14100"/>
        <pc:sldMkLst>
          <pc:docMk/>
          <pc:sldMk cId="4177017821" sldId="326"/>
        </pc:sldMkLst>
        <pc:spChg chg="mod">
          <ac:chgData name="Gray, Joanne (Childrens Services)" userId="39768c7e-49cb-4261-89ad-0d5ba049a24d" providerId="ADAL" clId="{A81FA7C8-B50E-4979-9009-2B50C182084B}" dt="2026-05-07T02:16:03.933" v="6001" actId="255"/>
          <ac:spMkLst>
            <pc:docMk/>
            <pc:sldMk cId="4177017821" sldId="326"/>
            <ac:spMk id="2" creationId="{4349522E-2CE3-ED4C-4B31-DBE1EB47A7A9}"/>
          </ac:spMkLst>
        </pc:spChg>
        <pc:spChg chg="mod">
          <ac:chgData name="Gray, Joanne (Childrens Services)" userId="39768c7e-49cb-4261-89ad-0d5ba049a24d" providerId="ADAL" clId="{A81FA7C8-B50E-4979-9009-2B50C182084B}" dt="2026-05-07T02:20:25.402" v="6170" actId="207"/>
          <ac:spMkLst>
            <pc:docMk/>
            <pc:sldMk cId="4177017821" sldId="326"/>
            <ac:spMk id="4" creationId="{0300A1A0-AFE4-8E0B-3D5E-4E7B0BF4572F}"/>
          </ac:spMkLst>
        </pc:spChg>
        <pc:spChg chg="add del mod">
          <ac:chgData name="Gray, Joanne (Childrens Services)" userId="39768c7e-49cb-4261-89ad-0d5ba049a24d" providerId="ADAL" clId="{A81FA7C8-B50E-4979-9009-2B50C182084B}" dt="2026-05-07T02:19:14.630" v="6150" actId="478"/>
          <ac:spMkLst>
            <pc:docMk/>
            <pc:sldMk cId="4177017821" sldId="326"/>
            <ac:spMk id="8" creationId="{191A3872-9798-1DC8-F14A-816A1AC6B33E}"/>
          </ac:spMkLst>
        </pc:spChg>
        <pc:spChg chg="add mod">
          <ac:chgData name="Gray, Joanne (Childrens Services)" userId="39768c7e-49cb-4261-89ad-0d5ba049a24d" providerId="ADAL" clId="{A81FA7C8-B50E-4979-9009-2B50C182084B}" dt="2026-05-07T02:24:31.803" v="6232" actId="14100"/>
          <ac:spMkLst>
            <pc:docMk/>
            <pc:sldMk cId="4177017821" sldId="326"/>
            <ac:spMk id="10" creationId="{D68FE6DA-2114-CD2B-8519-6E9D134AFA21}"/>
          </ac:spMkLst>
        </pc:spChg>
        <pc:picChg chg="add del mod">
          <ac:chgData name="Gray, Joanne (Childrens Services)" userId="39768c7e-49cb-4261-89ad-0d5ba049a24d" providerId="ADAL" clId="{A81FA7C8-B50E-4979-9009-2B50C182084B}" dt="2026-05-07T02:19:52.540" v="6161" actId="478"/>
          <ac:picMkLst>
            <pc:docMk/>
            <pc:sldMk cId="4177017821" sldId="326"/>
            <ac:picMk id="5" creationId="{EB45DEF4-0041-7BB7-B0D8-9ABD5906F4E1}"/>
          </ac:picMkLst>
        </pc:picChg>
        <pc:picChg chg="add mod">
          <ac:chgData name="Gray, Joanne (Childrens Services)" userId="39768c7e-49cb-4261-89ad-0d5ba049a24d" providerId="ADAL" clId="{A81FA7C8-B50E-4979-9009-2B50C182084B}" dt="2026-05-07T02:20:08.281" v="6166" actId="14100"/>
          <ac:picMkLst>
            <pc:docMk/>
            <pc:sldMk cId="4177017821" sldId="326"/>
            <ac:picMk id="7" creationId="{BB3FC6C2-4D02-3580-A225-9293E9341864}"/>
          </ac:picMkLst>
        </pc:picChg>
        <pc:picChg chg="add mod">
          <ac:chgData name="Gray, Joanne (Childrens Services)" userId="39768c7e-49cb-4261-89ad-0d5ba049a24d" providerId="ADAL" clId="{A81FA7C8-B50E-4979-9009-2B50C182084B}" dt="2026-05-07T02:20:03.853" v="6164" actId="1076"/>
          <ac:picMkLst>
            <pc:docMk/>
            <pc:sldMk cId="4177017821" sldId="326"/>
            <ac:picMk id="9" creationId="{DFC9CF86-04F4-90B4-2D1F-2C4F5B3EC2CD}"/>
          </ac:picMkLst>
        </pc:picChg>
        <pc:picChg chg="add mod">
          <ac:chgData name="Gray, Joanne (Childrens Services)" userId="39768c7e-49cb-4261-89ad-0d5ba049a24d" providerId="ADAL" clId="{A81FA7C8-B50E-4979-9009-2B50C182084B}" dt="2026-05-07T02:23:26.848" v="6202" actId="1076"/>
          <ac:picMkLst>
            <pc:docMk/>
            <pc:sldMk cId="4177017821" sldId="326"/>
            <ac:picMk id="4098" creationId="{E73C1072-46BD-1F6D-2814-A6CFB2AAC2ED}"/>
          </ac:picMkLst>
        </pc:picChg>
      </pc:sldChg>
      <pc:sldChg chg="modSp add del mod">
        <pc:chgData name="Gray, Joanne (Childrens Services)" userId="39768c7e-49cb-4261-89ad-0d5ba049a24d" providerId="ADAL" clId="{A81FA7C8-B50E-4979-9009-2B50C182084B}" dt="2026-05-07T02:20:32.941" v="6171" actId="47"/>
        <pc:sldMkLst>
          <pc:docMk/>
          <pc:sldMk cId="55946729" sldId="327"/>
        </pc:sldMkLst>
        <pc:spChg chg="mod">
          <ac:chgData name="Gray, Joanne (Childrens Services)" userId="39768c7e-49cb-4261-89ad-0d5ba049a24d" providerId="ADAL" clId="{A81FA7C8-B50E-4979-9009-2B50C182084B}" dt="2026-05-06T07:40:29.752" v="3663" actId="20577"/>
          <ac:spMkLst>
            <pc:docMk/>
            <pc:sldMk cId="55946729" sldId="327"/>
            <ac:spMk id="2" creationId="{2106C28E-E5FE-4D96-E726-B876EFDF34F8}"/>
          </ac:spMkLst>
        </pc:spChg>
      </pc:sldChg>
      <pc:sldChg chg="addSp modSp new mod modClrScheme chgLayout">
        <pc:chgData name="Gray, Joanne (Childrens Services)" userId="39768c7e-49cb-4261-89ad-0d5ba049a24d" providerId="ADAL" clId="{A81FA7C8-B50E-4979-9009-2B50C182084B}" dt="2026-05-07T07:50:14.798" v="8243" actId="255"/>
        <pc:sldMkLst>
          <pc:docMk/>
          <pc:sldMk cId="3576865709" sldId="328"/>
        </pc:sldMkLst>
        <pc:spChg chg="mod ord">
          <ac:chgData name="Gray, Joanne (Childrens Services)" userId="39768c7e-49cb-4261-89ad-0d5ba049a24d" providerId="ADAL" clId="{A81FA7C8-B50E-4979-9009-2B50C182084B}" dt="2026-05-07T07:35:14.393" v="8179" actId="20577"/>
          <ac:spMkLst>
            <pc:docMk/>
            <pc:sldMk cId="3576865709" sldId="328"/>
            <ac:spMk id="2" creationId="{9DD61BB2-6E4D-6972-6A8E-31952A8789EA}"/>
          </ac:spMkLst>
        </pc:spChg>
        <pc:spChg chg="mod ord">
          <ac:chgData name="Gray, Joanne (Childrens Services)" userId="39768c7e-49cb-4261-89ad-0d5ba049a24d" providerId="ADAL" clId="{A81FA7C8-B50E-4979-9009-2B50C182084B}" dt="2026-05-07T07:35:08.141" v="8157" actId="14100"/>
          <ac:spMkLst>
            <pc:docMk/>
            <pc:sldMk cId="3576865709" sldId="328"/>
            <ac:spMk id="3" creationId="{2FEFAB94-7484-3CEE-4FFC-087E4DAEFAA9}"/>
          </ac:spMkLst>
        </pc:spChg>
        <pc:spChg chg="add mod">
          <ac:chgData name="Gray, Joanne (Childrens Services)" userId="39768c7e-49cb-4261-89ad-0d5ba049a24d" providerId="ADAL" clId="{A81FA7C8-B50E-4979-9009-2B50C182084B}" dt="2026-05-07T07:50:14.798" v="8243" actId="255"/>
          <ac:spMkLst>
            <pc:docMk/>
            <pc:sldMk cId="3576865709" sldId="328"/>
            <ac:spMk id="4" creationId="{6198CCB4-E016-64BF-A619-192377DB65C8}"/>
          </ac:spMkLst>
        </pc:spChg>
      </pc:sldChg>
      <pc:sldChg chg="addSp delSp modSp add mod chgLayout">
        <pc:chgData name="Gray, Joanne (Childrens Services)" userId="39768c7e-49cb-4261-89ad-0d5ba049a24d" providerId="ADAL" clId="{A81FA7C8-B50E-4979-9009-2B50C182084B}" dt="2026-05-07T02:25:51.032" v="6233" actId="6549"/>
        <pc:sldMkLst>
          <pc:docMk/>
          <pc:sldMk cId="2764984075" sldId="329"/>
        </pc:sldMkLst>
        <pc:spChg chg="mod ord">
          <ac:chgData name="Gray, Joanne (Childrens Services)" userId="39768c7e-49cb-4261-89ad-0d5ba049a24d" providerId="ADAL" clId="{A81FA7C8-B50E-4979-9009-2B50C182084B}" dt="2026-05-06T22:57:57.178" v="4372" actId="20577"/>
          <ac:spMkLst>
            <pc:docMk/>
            <pc:sldMk cId="2764984075" sldId="329"/>
            <ac:spMk id="4" creationId="{8EBC155B-B451-6E8B-180B-566D4AD4CA18}"/>
          </ac:spMkLst>
        </pc:spChg>
        <pc:spChg chg="mod ord">
          <ac:chgData name="Gray, Joanne (Childrens Services)" userId="39768c7e-49cb-4261-89ad-0d5ba049a24d" providerId="ADAL" clId="{A81FA7C8-B50E-4979-9009-2B50C182084B}" dt="2026-05-07T02:25:51.032" v="6233" actId="6549"/>
          <ac:spMkLst>
            <pc:docMk/>
            <pc:sldMk cId="2764984075" sldId="329"/>
            <ac:spMk id="5" creationId="{E9EC9B0A-94F9-46B0-EDCF-0147656EDC1E}"/>
          </ac:spMkLst>
        </pc:spChg>
        <pc:picChg chg="del">
          <ac:chgData name="Gray, Joanne (Childrens Services)" userId="39768c7e-49cb-4261-89ad-0d5ba049a24d" providerId="ADAL" clId="{A81FA7C8-B50E-4979-9009-2B50C182084B}" dt="2026-05-06T22:42:20.449" v="4123" actId="478"/>
          <ac:picMkLst>
            <pc:docMk/>
            <pc:sldMk cId="2764984075" sldId="329"/>
            <ac:picMk id="8" creationId="{D4B92E44-9E04-C886-8D93-CDB14816BFBE}"/>
          </ac:picMkLst>
        </pc:picChg>
        <pc:picChg chg="add mod">
          <ac:chgData name="Gray, Joanne (Childrens Services)" userId="39768c7e-49cb-4261-89ad-0d5ba049a24d" providerId="ADAL" clId="{A81FA7C8-B50E-4979-9009-2B50C182084B}" dt="2026-05-06T22:44:43.508" v="4133" actId="14100"/>
          <ac:picMkLst>
            <pc:docMk/>
            <pc:sldMk cId="2764984075" sldId="329"/>
            <ac:picMk id="1026" creationId="{4DB2C103-9A59-3245-1A55-74D7D3388F87}"/>
          </ac:picMkLst>
        </pc:picChg>
      </pc:sldChg>
      <pc:sldChg chg="addSp delSp modSp add mod setBg modClrScheme chgLayout">
        <pc:chgData name="Gray, Joanne (Childrens Services)" userId="39768c7e-49cb-4261-89ad-0d5ba049a24d" providerId="ADAL" clId="{A81FA7C8-B50E-4979-9009-2B50C182084B}" dt="2026-05-07T07:22:13.881" v="7874" actId="20577"/>
        <pc:sldMkLst>
          <pc:docMk/>
          <pc:sldMk cId="4064953569" sldId="330"/>
        </pc:sldMkLst>
        <pc:spChg chg="mod ord">
          <ac:chgData name="Gray, Joanne (Childrens Services)" userId="39768c7e-49cb-4261-89ad-0d5ba049a24d" providerId="ADAL" clId="{A81FA7C8-B50E-4979-9009-2B50C182084B}" dt="2026-05-07T07:22:13.881" v="7874" actId="20577"/>
          <ac:spMkLst>
            <pc:docMk/>
            <pc:sldMk cId="4064953569" sldId="330"/>
            <ac:spMk id="2" creationId="{60380C5C-F07B-5591-AB95-47FF70917966}"/>
          </ac:spMkLst>
        </pc:spChg>
        <pc:spChg chg="del mod ord">
          <ac:chgData name="Gray, Joanne (Childrens Services)" userId="39768c7e-49cb-4261-89ad-0d5ba049a24d" providerId="ADAL" clId="{A81FA7C8-B50E-4979-9009-2B50C182084B}" dt="2026-05-07T00:46:09.675" v="5381" actId="931"/>
          <ac:spMkLst>
            <pc:docMk/>
            <pc:sldMk cId="4064953569" sldId="330"/>
            <ac:spMk id="4" creationId="{48130480-9897-B37C-899B-891A8CB6637C}"/>
          </ac:spMkLst>
        </pc:spChg>
        <pc:spChg chg="add del mod">
          <ac:chgData name="Gray, Joanne (Childrens Services)" userId="39768c7e-49cb-4261-89ad-0d5ba049a24d" providerId="ADAL" clId="{A81FA7C8-B50E-4979-9009-2B50C182084B}" dt="2026-05-07T00:45:26.998" v="5379" actId="478"/>
          <ac:spMkLst>
            <pc:docMk/>
            <pc:sldMk cId="4064953569" sldId="330"/>
            <ac:spMk id="6" creationId="{B2D03083-B342-E42D-8A5A-F9F66CE81BF9}"/>
          </ac:spMkLst>
        </pc:spChg>
        <pc:spChg chg="add del mod">
          <ac:chgData name="Gray, Joanne (Childrens Services)" userId="39768c7e-49cb-4261-89ad-0d5ba049a24d" providerId="ADAL" clId="{A81FA7C8-B50E-4979-9009-2B50C182084B}" dt="2026-05-07T00:46:22.858" v="5384" actId="478"/>
          <ac:spMkLst>
            <pc:docMk/>
            <pc:sldMk cId="4064953569" sldId="330"/>
            <ac:spMk id="9" creationId="{4F78ED6C-E668-512D-66E7-3C5802015942}"/>
          </ac:spMkLst>
        </pc:spChg>
        <pc:spChg chg="add del mod">
          <ac:chgData name="Gray, Joanne (Childrens Services)" userId="39768c7e-49cb-4261-89ad-0d5ba049a24d" providerId="ADAL" clId="{A81FA7C8-B50E-4979-9009-2B50C182084B}" dt="2026-05-07T00:46:59.111" v="5388" actId="478"/>
          <ac:spMkLst>
            <pc:docMk/>
            <pc:sldMk cId="4064953569" sldId="330"/>
            <ac:spMk id="12" creationId="{2D2ECE45-2F57-B1B4-7B44-B5B522464850}"/>
          </ac:spMkLst>
        </pc:spChg>
        <pc:spChg chg="add del mod">
          <ac:chgData name="Gray, Joanne (Childrens Services)" userId="39768c7e-49cb-4261-89ad-0d5ba049a24d" providerId="ADAL" clId="{A81FA7C8-B50E-4979-9009-2B50C182084B}" dt="2026-05-07T00:47:53.894" v="5393" actId="478"/>
          <ac:spMkLst>
            <pc:docMk/>
            <pc:sldMk cId="4064953569" sldId="330"/>
            <ac:spMk id="15" creationId="{5D7A99E9-5B6A-F88A-1769-EE80DB9F9AF3}"/>
          </ac:spMkLst>
        </pc:spChg>
        <pc:spChg chg="add mod">
          <ac:chgData name="Gray, Joanne (Childrens Services)" userId="39768c7e-49cb-4261-89ad-0d5ba049a24d" providerId="ADAL" clId="{A81FA7C8-B50E-4979-9009-2B50C182084B}" dt="2026-05-07T01:27:09.446" v="5507" actId="255"/>
          <ac:spMkLst>
            <pc:docMk/>
            <pc:sldMk cId="4064953569" sldId="330"/>
            <ac:spMk id="19" creationId="{A65D5F10-071B-B6A7-C191-53E6E04889C5}"/>
          </ac:spMkLst>
        </pc:spChg>
        <pc:spChg chg="add del">
          <ac:chgData name="Gray, Joanne (Childrens Services)" userId="39768c7e-49cb-4261-89ad-0d5ba049a24d" providerId="ADAL" clId="{A81FA7C8-B50E-4979-9009-2B50C182084B}" dt="2026-05-07T01:24:08.610" v="5501" actId="26606"/>
          <ac:spMkLst>
            <pc:docMk/>
            <pc:sldMk cId="4064953569" sldId="330"/>
            <ac:spMk id="23" creationId="{D898B8EB-E53C-4E72-9817-B4BFCAD73600}"/>
          </ac:spMkLst>
        </pc:spChg>
        <pc:spChg chg="add del">
          <ac:chgData name="Gray, Joanne (Childrens Services)" userId="39768c7e-49cb-4261-89ad-0d5ba049a24d" providerId="ADAL" clId="{A81FA7C8-B50E-4979-9009-2B50C182084B}" dt="2026-05-07T01:24:08.610" v="5501" actId="26606"/>
          <ac:spMkLst>
            <pc:docMk/>
            <pc:sldMk cId="4064953569" sldId="330"/>
            <ac:spMk id="25" creationId="{4E130362-2F35-4AB7-9EA5-DBC0F771A58D}"/>
          </ac:spMkLst>
        </pc:spChg>
        <pc:spChg chg="add del">
          <ac:chgData name="Gray, Joanne (Childrens Services)" userId="39768c7e-49cb-4261-89ad-0d5ba049a24d" providerId="ADAL" clId="{A81FA7C8-B50E-4979-9009-2B50C182084B}" dt="2026-05-07T01:24:08.610" v="5501" actId="26606"/>
          <ac:spMkLst>
            <pc:docMk/>
            <pc:sldMk cId="4064953569" sldId="330"/>
            <ac:spMk id="27" creationId="{56BE988C-7A5B-41EC-A46C-AEA93D8D32FD}"/>
          </ac:spMkLst>
        </pc:spChg>
        <pc:spChg chg="add del">
          <ac:chgData name="Gray, Joanne (Childrens Services)" userId="39768c7e-49cb-4261-89ad-0d5ba049a24d" providerId="ADAL" clId="{A81FA7C8-B50E-4979-9009-2B50C182084B}" dt="2026-05-07T01:24:08.610" v="5501" actId="26606"/>
          <ac:spMkLst>
            <pc:docMk/>
            <pc:sldMk cId="4064953569" sldId="330"/>
            <ac:spMk id="29" creationId="{E3CB1EC0-40A9-4D5E-B7E2-6E3423CE28B2}"/>
          </ac:spMkLst>
        </pc:spChg>
        <pc:spChg chg="add del">
          <ac:chgData name="Gray, Joanne (Childrens Services)" userId="39768c7e-49cb-4261-89ad-0d5ba049a24d" providerId="ADAL" clId="{A81FA7C8-B50E-4979-9009-2B50C182084B}" dt="2026-05-07T01:24:08.610" v="5501" actId="26606"/>
          <ac:spMkLst>
            <pc:docMk/>
            <pc:sldMk cId="4064953569" sldId="330"/>
            <ac:spMk id="31" creationId="{DCBE52EF-2889-423F-947C-0E44A760D696}"/>
          </ac:spMkLst>
        </pc:spChg>
        <pc:picChg chg="add mod ord">
          <ac:chgData name="Gray, Joanne (Childrens Services)" userId="39768c7e-49cb-4261-89ad-0d5ba049a24d" providerId="ADAL" clId="{A81FA7C8-B50E-4979-9009-2B50C182084B}" dt="2026-05-07T01:24:08.610" v="5501" actId="26606"/>
          <ac:picMkLst>
            <pc:docMk/>
            <pc:sldMk cId="4064953569" sldId="330"/>
            <ac:picMk id="5" creationId="{7E5B8E0A-4C20-7806-5777-464963093F91}"/>
          </ac:picMkLst>
        </pc:picChg>
        <pc:picChg chg="add mod ord">
          <ac:chgData name="Gray, Joanne (Childrens Services)" userId="39768c7e-49cb-4261-89ad-0d5ba049a24d" providerId="ADAL" clId="{A81FA7C8-B50E-4979-9009-2B50C182084B}" dt="2026-05-07T01:24:08.610" v="5501" actId="26606"/>
          <ac:picMkLst>
            <pc:docMk/>
            <pc:sldMk cId="4064953569" sldId="330"/>
            <ac:picMk id="8" creationId="{949DC61C-0DF6-DBB7-2E70-AEC4CF3F54AE}"/>
          </ac:picMkLst>
        </pc:picChg>
        <pc:picChg chg="add mod">
          <ac:chgData name="Gray, Joanne (Childrens Services)" userId="39768c7e-49cb-4261-89ad-0d5ba049a24d" providerId="ADAL" clId="{A81FA7C8-B50E-4979-9009-2B50C182084B}" dt="2026-05-07T01:24:08.610" v="5501" actId="26606"/>
          <ac:picMkLst>
            <pc:docMk/>
            <pc:sldMk cId="4064953569" sldId="330"/>
            <ac:picMk id="11" creationId="{260AA674-BA77-1C97-DEA3-103FC5DE1F00}"/>
          </ac:picMkLst>
        </pc:picChg>
        <pc:picChg chg="add del mod">
          <ac:chgData name="Gray, Joanne (Childrens Services)" userId="39768c7e-49cb-4261-89ad-0d5ba049a24d" providerId="ADAL" clId="{A81FA7C8-B50E-4979-9009-2B50C182084B}" dt="2026-05-07T00:49:36.474" v="5397" actId="478"/>
          <ac:picMkLst>
            <pc:docMk/>
            <pc:sldMk cId="4064953569" sldId="330"/>
            <ac:picMk id="14" creationId="{15FA2066-D8E3-D4AF-66F3-418697AB05A5}"/>
          </ac:picMkLst>
        </pc:picChg>
        <pc:picChg chg="add del mod">
          <ac:chgData name="Gray, Joanne (Childrens Services)" userId="39768c7e-49cb-4261-89ad-0d5ba049a24d" providerId="ADAL" clId="{A81FA7C8-B50E-4979-9009-2B50C182084B}" dt="2026-05-07T00:49:17.735" v="5395" actId="478"/>
          <ac:picMkLst>
            <pc:docMk/>
            <pc:sldMk cId="4064953569" sldId="330"/>
            <ac:picMk id="17" creationId="{C2663C62-77BA-FC65-789A-552AC2A29C98}"/>
          </ac:picMkLst>
        </pc:picChg>
        <pc:picChg chg="add mod">
          <ac:chgData name="Gray, Joanne (Childrens Services)" userId="39768c7e-49cb-4261-89ad-0d5ba049a24d" providerId="ADAL" clId="{A81FA7C8-B50E-4979-9009-2B50C182084B}" dt="2026-05-07T01:24:08.610" v="5501" actId="26606"/>
          <ac:picMkLst>
            <pc:docMk/>
            <pc:sldMk cId="4064953569" sldId="330"/>
            <ac:picMk id="18" creationId="{69A58805-682C-BE90-6885-612444C6BF99}"/>
          </ac:picMkLst>
        </pc:picChg>
      </pc:sldChg>
      <pc:sldChg chg="addSp delSp modSp add mod">
        <pc:chgData name="Gray, Joanne (Childrens Services)" userId="39768c7e-49cb-4261-89ad-0d5ba049a24d" providerId="ADAL" clId="{A81FA7C8-B50E-4979-9009-2B50C182084B}" dt="2026-05-07T07:21:22.981" v="7848" actId="20577"/>
        <pc:sldMkLst>
          <pc:docMk/>
          <pc:sldMk cId="3009534072" sldId="331"/>
        </pc:sldMkLst>
        <pc:spChg chg="mod">
          <ac:chgData name="Gray, Joanne (Childrens Services)" userId="39768c7e-49cb-4261-89ad-0d5ba049a24d" providerId="ADAL" clId="{A81FA7C8-B50E-4979-9009-2B50C182084B}" dt="2026-05-07T07:21:22.981" v="7848" actId="20577"/>
          <ac:spMkLst>
            <pc:docMk/>
            <pc:sldMk cId="3009534072" sldId="331"/>
            <ac:spMk id="2" creationId="{D2266C4B-9CD1-68FE-CE2B-61B596D7BD93}"/>
          </ac:spMkLst>
        </pc:spChg>
        <pc:spChg chg="add del mod">
          <ac:chgData name="Gray, Joanne (Childrens Services)" userId="39768c7e-49cb-4261-89ad-0d5ba049a24d" providerId="ADAL" clId="{A81FA7C8-B50E-4979-9009-2B50C182084B}" dt="2026-05-07T00:50:43.675" v="5410" actId="478"/>
          <ac:spMkLst>
            <pc:docMk/>
            <pc:sldMk cId="3009534072" sldId="331"/>
            <ac:spMk id="4" creationId="{8A2C128C-F231-6908-D590-1585CD156621}"/>
          </ac:spMkLst>
        </pc:spChg>
        <pc:spChg chg="add del mod">
          <ac:chgData name="Gray, Joanne (Childrens Services)" userId="39768c7e-49cb-4261-89ad-0d5ba049a24d" providerId="ADAL" clId="{A81FA7C8-B50E-4979-9009-2B50C182084B}" dt="2026-05-07T01:11:53.061" v="5425" actId="478"/>
          <ac:spMkLst>
            <pc:docMk/>
            <pc:sldMk cId="3009534072" sldId="331"/>
            <ac:spMk id="9" creationId="{787A490E-BE3B-C80F-ED6F-3E41A55E9A19}"/>
          </ac:spMkLst>
        </pc:spChg>
        <pc:spChg chg="add mod">
          <ac:chgData name="Gray, Joanne (Childrens Services)" userId="39768c7e-49cb-4261-89ad-0d5ba049a24d" providerId="ADAL" clId="{A81FA7C8-B50E-4979-9009-2B50C182084B}" dt="2026-05-07T01:29:08.074" v="5530" actId="14100"/>
          <ac:spMkLst>
            <pc:docMk/>
            <pc:sldMk cId="3009534072" sldId="331"/>
            <ac:spMk id="13" creationId="{6D1EC656-2307-A514-E186-0B2E35BD6279}"/>
          </ac:spMkLst>
        </pc:spChg>
        <pc:picChg chg="del">
          <ac:chgData name="Gray, Joanne (Childrens Services)" userId="39768c7e-49cb-4261-89ad-0d5ba049a24d" providerId="ADAL" clId="{A81FA7C8-B50E-4979-9009-2B50C182084B}" dt="2026-05-07T00:50:28.389" v="5407" actId="478"/>
          <ac:picMkLst>
            <pc:docMk/>
            <pc:sldMk cId="3009534072" sldId="331"/>
            <ac:picMk id="5" creationId="{FCDEB58C-BE09-F824-05A8-CC7578AABA09}"/>
          </ac:picMkLst>
        </pc:picChg>
        <pc:picChg chg="add mod">
          <ac:chgData name="Gray, Joanne (Childrens Services)" userId="39768c7e-49cb-4261-89ad-0d5ba049a24d" providerId="ADAL" clId="{A81FA7C8-B50E-4979-9009-2B50C182084B}" dt="2026-05-07T01:28:54.714" v="5527" actId="1076"/>
          <ac:picMkLst>
            <pc:docMk/>
            <pc:sldMk cId="3009534072" sldId="331"/>
            <ac:picMk id="7" creationId="{1F840242-C0A2-60FB-52B5-7535333A11FA}"/>
          </ac:picMkLst>
        </pc:picChg>
        <pc:picChg chg="del">
          <ac:chgData name="Gray, Joanne (Childrens Services)" userId="39768c7e-49cb-4261-89ad-0d5ba049a24d" providerId="ADAL" clId="{A81FA7C8-B50E-4979-9009-2B50C182084B}" dt="2026-05-07T00:50:29.805" v="5408" actId="478"/>
          <ac:picMkLst>
            <pc:docMk/>
            <pc:sldMk cId="3009534072" sldId="331"/>
            <ac:picMk id="8" creationId="{A5350B1C-FF42-B1B3-E2E8-42814B1D9781}"/>
          </ac:picMkLst>
        </pc:picChg>
        <pc:picChg chg="del">
          <ac:chgData name="Gray, Joanne (Childrens Services)" userId="39768c7e-49cb-4261-89ad-0d5ba049a24d" providerId="ADAL" clId="{A81FA7C8-B50E-4979-9009-2B50C182084B}" dt="2026-05-07T00:50:36.092" v="5409" actId="478"/>
          <ac:picMkLst>
            <pc:docMk/>
            <pc:sldMk cId="3009534072" sldId="331"/>
            <ac:picMk id="11" creationId="{748E8C3C-2121-3C91-4F29-8EE35CFB9265}"/>
          </ac:picMkLst>
        </pc:picChg>
        <pc:picChg chg="add mod">
          <ac:chgData name="Gray, Joanne (Childrens Services)" userId="39768c7e-49cb-4261-89ad-0d5ba049a24d" providerId="ADAL" clId="{A81FA7C8-B50E-4979-9009-2B50C182084B}" dt="2026-05-07T01:28:21.911" v="5523" actId="1076"/>
          <ac:picMkLst>
            <pc:docMk/>
            <pc:sldMk cId="3009534072" sldId="331"/>
            <ac:picMk id="12" creationId="{6EBCAC75-68A7-394E-B559-567EED86F9BC}"/>
          </ac:picMkLst>
        </pc:picChg>
        <pc:picChg chg="mod">
          <ac:chgData name="Gray, Joanne (Childrens Services)" userId="39768c7e-49cb-4261-89ad-0d5ba049a24d" providerId="ADAL" clId="{A81FA7C8-B50E-4979-9009-2B50C182084B}" dt="2026-05-07T01:28:57.379" v="5528" actId="1076"/>
          <ac:picMkLst>
            <pc:docMk/>
            <pc:sldMk cId="3009534072" sldId="331"/>
            <ac:picMk id="14" creationId="{A6B9113D-751E-BC06-A015-EF2237FE1B5E}"/>
          </ac:picMkLst>
        </pc:picChg>
        <pc:picChg chg="add mod">
          <ac:chgData name="Gray, Joanne (Childrens Services)" userId="39768c7e-49cb-4261-89ad-0d5ba049a24d" providerId="ADAL" clId="{A81FA7C8-B50E-4979-9009-2B50C182084B}" dt="2026-05-07T01:27:30.778" v="5511" actId="1076"/>
          <ac:picMkLst>
            <pc:docMk/>
            <pc:sldMk cId="3009534072" sldId="331"/>
            <ac:picMk id="3074" creationId="{1209A107-F1FF-B1EE-EE04-3394650A57D1}"/>
          </ac:picMkLst>
        </pc:picChg>
      </pc:sldChg>
      <pc:sldChg chg="addSp delSp modSp new mod modClrScheme chgLayout">
        <pc:chgData name="Gray, Joanne (Childrens Services)" userId="39768c7e-49cb-4261-89ad-0d5ba049a24d" providerId="ADAL" clId="{A81FA7C8-B50E-4979-9009-2B50C182084B}" dt="2026-05-07T02:05:19.533" v="5840" actId="113"/>
        <pc:sldMkLst>
          <pc:docMk/>
          <pc:sldMk cId="972725140" sldId="332"/>
        </pc:sldMkLst>
        <pc:spChg chg="mod ord">
          <ac:chgData name="Gray, Joanne (Childrens Services)" userId="39768c7e-49cb-4261-89ad-0d5ba049a24d" providerId="ADAL" clId="{A81FA7C8-B50E-4979-9009-2B50C182084B}" dt="2026-05-07T01:52:59.652" v="5702" actId="14100"/>
          <ac:spMkLst>
            <pc:docMk/>
            <pc:sldMk cId="972725140" sldId="332"/>
            <ac:spMk id="2" creationId="{CD536A35-E664-AA7D-F4D3-4DBB0360CC2A}"/>
          </ac:spMkLst>
        </pc:spChg>
        <pc:spChg chg="del mod ord">
          <ac:chgData name="Gray, Joanne (Childrens Services)" userId="39768c7e-49cb-4261-89ad-0d5ba049a24d" providerId="ADAL" clId="{A81FA7C8-B50E-4979-9009-2B50C182084B}" dt="2026-05-07T01:40:59.540" v="5534" actId="700"/>
          <ac:spMkLst>
            <pc:docMk/>
            <pc:sldMk cId="972725140" sldId="332"/>
            <ac:spMk id="3" creationId="{99AC60B5-4967-4E19-1049-EA9BD1C72CF1}"/>
          </ac:spMkLst>
        </pc:spChg>
        <pc:spChg chg="add mod ord">
          <ac:chgData name="Gray, Joanne (Childrens Services)" userId="39768c7e-49cb-4261-89ad-0d5ba049a24d" providerId="ADAL" clId="{A81FA7C8-B50E-4979-9009-2B50C182084B}" dt="2026-05-07T02:05:19.533" v="5840" actId="113"/>
          <ac:spMkLst>
            <pc:docMk/>
            <pc:sldMk cId="972725140" sldId="332"/>
            <ac:spMk id="4" creationId="{F9C2AEEA-3143-C41F-2B91-A53D4A1A3E23}"/>
          </ac:spMkLst>
        </pc:spChg>
        <pc:spChg chg="add mod">
          <ac:chgData name="Gray, Joanne (Childrens Services)" userId="39768c7e-49cb-4261-89ad-0d5ba049a24d" providerId="ADAL" clId="{A81FA7C8-B50E-4979-9009-2B50C182084B}" dt="2026-05-07T01:54:18.884" v="5703" actId="767"/>
          <ac:spMkLst>
            <pc:docMk/>
            <pc:sldMk cId="972725140" sldId="332"/>
            <ac:spMk id="5" creationId="{05BD6E9C-AFB1-248A-F407-94E2C4D25765}"/>
          </ac:spMkLst>
        </pc:spChg>
        <pc:spChg chg="add mod">
          <ac:chgData name="Gray, Joanne (Childrens Services)" userId="39768c7e-49cb-4261-89ad-0d5ba049a24d" providerId="ADAL" clId="{A81FA7C8-B50E-4979-9009-2B50C182084B}" dt="2026-05-07T01:57:57.900" v="5814" actId="20577"/>
          <ac:spMkLst>
            <pc:docMk/>
            <pc:sldMk cId="972725140" sldId="332"/>
            <ac:spMk id="6" creationId="{E4E0FEC1-7143-D888-9533-4B54AF48F20A}"/>
          </ac:spMkLst>
        </pc:spChg>
      </pc:sldChg>
      <pc:sldChg chg="modSp add mod modNotesTx">
        <pc:chgData name="Gray, Joanne (Childrens Services)" userId="39768c7e-49cb-4261-89ad-0d5ba049a24d" providerId="ADAL" clId="{A81FA7C8-B50E-4979-9009-2B50C182084B}" dt="2026-05-07T02:55:31.434" v="7150" actId="255"/>
        <pc:sldMkLst>
          <pc:docMk/>
          <pc:sldMk cId="1111527496" sldId="333"/>
        </pc:sldMkLst>
        <pc:spChg chg="mod">
          <ac:chgData name="Gray, Joanne (Childrens Services)" userId="39768c7e-49cb-4261-89ad-0d5ba049a24d" providerId="ADAL" clId="{A81FA7C8-B50E-4979-9009-2B50C182084B}" dt="2026-05-07T02:55:31.434" v="7150" actId="255"/>
          <ac:spMkLst>
            <pc:docMk/>
            <pc:sldMk cId="1111527496" sldId="333"/>
            <ac:spMk id="2" creationId="{72788FE9-3908-5EEC-CCB9-421898A49BB4}"/>
          </ac:spMkLst>
        </pc:spChg>
        <pc:spChg chg="mod">
          <ac:chgData name="Gray, Joanne (Childrens Services)" userId="39768c7e-49cb-4261-89ad-0d5ba049a24d" providerId="ADAL" clId="{A81FA7C8-B50E-4979-9009-2B50C182084B}" dt="2026-05-07T02:05:06.201" v="5838" actId="13926"/>
          <ac:spMkLst>
            <pc:docMk/>
            <pc:sldMk cId="1111527496" sldId="333"/>
            <ac:spMk id="4" creationId="{5A67A950-59BC-4164-D7FA-DA42A57E1107}"/>
          </ac:spMkLst>
        </pc:spChg>
      </pc:sldChg>
      <pc:sldChg chg="modSp add mod">
        <pc:chgData name="Gray, Joanne (Childrens Services)" userId="39768c7e-49cb-4261-89ad-0d5ba049a24d" providerId="ADAL" clId="{A81FA7C8-B50E-4979-9009-2B50C182084B}" dt="2026-05-07T02:10:51.048" v="5873" actId="14100"/>
        <pc:sldMkLst>
          <pc:docMk/>
          <pc:sldMk cId="4062275832" sldId="334"/>
        </pc:sldMkLst>
        <pc:spChg chg="mod">
          <ac:chgData name="Gray, Joanne (Childrens Services)" userId="39768c7e-49cb-4261-89ad-0d5ba049a24d" providerId="ADAL" clId="{A81FA7C8-B50E-4979-9009-2B50C182084B}" dt="2026-05-07T02:10:51.048" v="5873" actId="14100"/>
          <ac:spMkLst>
            <pc:docMk/>
            <pc:sldMk cId="4062275832" sldId="334"/>
            <ac:spMk id="4" creationId="{11028684-F83F-9B95-048E-7848DDEA31F9}"/>
          </ac:spMkLst>
        </pc:spChg>
      </pc:sldChg>
      <pc:sldChg chg="delSp modSp add mod setBg delDesignElem">
        <pc:chgData name="Gray, Joanne (Childrens Services)" userId="39768c7e-49cb-4261-89ad-0d5ba049a24d" providerId="ADAL" clId="{A81FA7C8-B50E-4979-9009-2B50C182084B}" dt="2026-05-07T02:21:18.505" v="6195" actId="20577"/>
        <pc:sldMkLst>
          <pc:docMk/>
          <pc:sldMk cId="1743764885" sldId="335"/>
        </pc:sldMkLst>
        <pc:spChg chg="mod">
          <ac:chgData name="Gray, Joanne (Childrens Services)" userId="39768c7e-49cb-4261-89ad-0d5ba049a24d" providerId="ADAL" clId="{A81FA7C8-B50E-4979-9009-2B50C182084B}" dt="2026-05-07T02:21:18.505" v="6195" actId="20577"/>
          <ac:spMkLst>
            <pc:docMk/>
            <pc:sldMk cId="1743764885" sldId="335"/>
            <ac:spMk id="2" creationId="{60C2B86C-F808-625F-EADE-C125559826ED}"/>
          </ac:spMkLst>
        </pc:spChg>
        <pc:spChg chg="del">
          <ac:chgData name="Gray, Joanne (Childrens Services)" userId="39768c7e-49cb-4261-89ad-0d5ba049a24d" providerId="ADAL" clId="{A81FA7C8-B50E-4979-9009-2B50C182084B}" dt="2026-05-07T02:21:09.626" v="6176"/>
          <ac:spMkLst>
            <pc:docMk/>
            <pc:sldMk cId="1743764885" sldId="335"/>
            <ac:spMk id="21" creationId="{E132A93F-8114-C609-D502-AD2676E6001F}"/>
          </ac:spMkLst>
        </pc:spChg>
        <pc:spChg chg="del">
          <ac:chgData name="Gray, Joanne (Childrens Services)" userId="39768c7e-49cb-4261-89ad-0d5ba049a24d" providerId="ADAL" clId="{A81FA7C8-B50E-4979-9009-2B50C182084B}" dt="2026-05-07T02:21:09.626" v="6176"/>
          <ac:spMkLst>
            <pc:docMk/>
            <pc:sldMk cId="1743764885" sldId="335"/>
            <ac:spMk id="22" creationId="{7E9826D8-AF38-F44A-8E93-51850E50963F}"/>
          </ac:spMkLst>
        </pc:spChg>
        <pc:spChg chg="del">
          <ac:chgData name="Gray, Joanne (Childrens Services)" userId="39768c7e-49cb-4261-89ad-0d5ba049a24d" providerId="ADAL" clId="{A81FA7C8-B50E-4979-9009-2B50C182084B}" dt="2026-05-07T02:21:09.626" v="6176"/>
          <ac:spMkLst>
            <pc:docMk/>
            <pc:sldMk cId="1743764885" sldId="335"/>
            <ac:spMk id="23" creationId="{0C3B4EE8-E04F-9273-314D-FE838D724981}"/>
          </ac:spMkLst>
        </pc:spChg>
      </pc:sldChg>
      <pc:sldChg chg="addSp delSp modSp add mod">
        <pc:chgData name="Gray, Joanne (Childrens Services)" userId="39768c7e-49cb-4261-89ad-0d5ba049a24d" providerId="ADAL" clId="{A81FA7C8-B50E-4979-9009-2B50C182084B}" dt="2026-05-07T02:35:42.881" v="6555" actId="14100"/>
        <pc:sldMkLst>
          <pc:docMk/>
          <pc:sldMk cId="99712601" sldId="336"/>
        </pc:sldMkLst>
        <pc:spChg chg="mod">
          <ac:chgData name="Gray, Joanne (Childrens Services)" userId="39768c7e-49cb-4261-89ad-0d5ba049a24d" providerId="ADAL" clId="{A81FA7C8-B50E-4979-9009-2B50C182084B}" dt="2026-05-07T02:32:16.091" v="6546" actId="20577"/>
          <ac:spMkLst>
            <pc:docMk/>
            <pc:sldMk cId="99712601" sldId="336"/>
            <ac:spMk id="2" creationId="{1AA06E07-0A9F-6385-8445-2C75603A2C7A}"/>
          </ac:spMkLst>
        </pc:spChg>
        <pc:spChg chg="mod">
          <ac:chgData name="Gray, Joanne (Childrens Services)" userId="39768c7e-49cb-4261-89ad-0d5ba049a24d" providerId="ADAL" clId="{A81FA7C8-B50E-4979-9009-2B50C182084B}" dt="2026-05-07T02:35:42.881" v="6555" actId="14100"/>
          <ac:spMkLst>
            <pc:docMk/>
            <pc:sldMk cId="99712601" sldId="336"/>
            <ac:spMk id="4" creationId="{C8FB0145-A096-149C-38DD-0AB427C3AC78}"/>
          </ac:spMkLst>
        </pc:spChg>
        <pc:picChg chg="del">
          <ac:chgData name="Gray, Joanne (Childrens Services)" userId="39768c7e-49cb-4261-89ad-0d5ba049a24d" providerId="ADAL" clId="{A81FA7C8-B50E-4979-9009-2B50C182084B}" dt="2026-05-07T02:32:37.686" v="6547" actId="478"/>
          <ac:picMkLst>
            <pc:docMk/>
            <pc:sldMk cId="99712601" sldId="336"/>
            <ac:picMk id="6146" creationId="{945BA012-C290-C890-CF86-ECAA1F07CC7C}"/>
          </ac:picMkLst>
        </pc:picChg>
        <pc:picChg chg="add mod">
          <ac:chgData name="Gray, Joanne (Childrens Services)" userId="39768c7e-49cb-4261-89ad-0d5ba049a24d" providerId="ADAL" clId="{A81FA7C8-B50E-4979-9009-2B50C182084B}" dt="2026-05-07T02:35:40.203" v="6554" actId="1076"/>
          <ac:picMkLst>
            <pc:docMk/>
            <pc:sldMk cId="99712601" sldId="336"/>
            <ac:picMk id="7170" creationId="{266AA0E1-0E18-E312-5BF2-F170C2DAD887}"/>
          </ac:picMkLst>
        </pc:picChg>
      </pc:sldChg>
      <pc:sldChg chg="add del">
        <pc:chgData name="Gray, Joanne (Childrens Services)" userId="39768c7e-49cb-4261-89ad-0d5ba049a24d" providerId="ADAL" clId="{A81FA7C8-B50E-4979-9009-2B50C182084B}" dt="2026-05-07T02:22:57.752" v="6200"/>
        <pc:sldMkLst>
          <pc:docMk/>
          <pc:sldMk cId="356124352" sldId="336"/>
        </pc:sldMkLst>
      </pc:sldChg>
      <pc:sldChg chg="addSp delSp modSp add mod">
        <pc:chgData name="Gray, Joanne (Childrens Services)" userId="39768c7e-49cb-4261-89ad-0d5ba049a24d" providerId="ADAL" clId="{A81FA7C8-B50E-4979-9009-2B50C182084B}" dt="2026-05-07T07:25:00.270" v="7897" actId="20577"/>
        <pc:sldMkLst>
          <pc:docMk/>
          <pc:sldMk cId="3030450420" sldId="337"/>
        </pc:sldMkLst>
        <pc:spChg chg="mod">
          <ac:chgData name="Gray, Joanne (Childrens Services)" userId="39768c7e-49cb-4261-89ad-0d5ba049a24d" providerId="ADAL" clId="{A81FA7C8-B50E-4979-9009-2B50C182084B}" dt="2026-05-07T07:25:00.270" v="7897" actId="20577"/>
          <ac:spMkLst>
            <pc:docMk/>
            <pc:sldMk cId="3030450420" sldId="337"/>
            <ac:spMk id="4" creationId="{126669BC-30EC-6584-ED98-FCEF3E05AB31}"/>
          </ac:spMkLst>
        </pc:spChg>
        <pc:graphicFrameChg chg="add mod modGraphic">
          <ac:chgData name="Gray, Joanne (Childrens Services)" userId="39768c7e-49cb-4261-89ad-0d5ba049a24d" providerId="ADAL" clId="{A81FA7C8-B50E-4979-9009-2B50C182084B}" dt="2026-05-07T07:24:34.307" v="7883" actId="20577"/>
          <ac:graphicFrameMkLst>
            <pc:docMk/>
            <pc:sldMk cId="3030450420" sldId="337"/>
            <ac:graphicFrameMk id="3" creationId="{8AC30FFC-9056-CDDA-F631-0FD23B208569}"/>
          </ac:graphicFrameMkLst>
        </pc:graphicFrameChg>
        <pc:picChg chg="del">
          <ac:chgData name="Gray, Joanne (Childrens Services)" userId="39768c7e-49cb-4261-89ad-0d5ba049a24d" providerId="ADAL" clId="{A81FA7C8-B50E-4979-9009-2B50C182084B}" dt="2026-05-07T02:39:00.127" v="6610" actId="478"/>
          <ac:picMkLst>
            <pc:docMk/>
            <pc:sldMk cId="3030450420" sldId="337"/>
            <ac:picMk id="6" creationId="{DD6E5A46-84BE-CA0A-73C6-8971662D2B70}"/>
          </ac:picMkLst>
        </pc:picChg>
        <pc:picChg chg="del">
          <ac:chgData name="Gray, Joanne (Childrens Services)" userId="39768c7e-49cb-4261-89ad-0d5ba049a24d" providerId="ADAL" clId="{A81FA7C8-B50E-4979-9009-2B50C182084B}" dt="2026-05-07T02:39:01.720" v="6611" actId="478"/>
          <ac:picMkLst>
            <pc:docMk/>
            <pc:sldMk cId="3030450420" sldId="337"/>
            <ac:picMk id="14" creationId="{E9FB189E-89EC-EE68-1D25-B3EC002983E8}"/>
          </ac:picMkLst>
        </pc:picChg>
      </pc:sldChg>
      <pc:sldChg chg="add del">
        <pc:chgData name="Gray, Joanne (Childrens Services)" userId="39768c7e-49cb-4261-89ad-0d5ba049a24d" providerId="ADAL" clId="{A81FA7C8-B50E-4979-9009-2B50C182084B}" dt="2026-05-07T02:54:57.610" v="7149" actId="47"/>
        <pc:sldMkLst>
          <pc:docMk/>
          <pc:sldMk cId="3968322407" sldId="338"/>
        </pc:sldMkLst>
      </pc:sldChg>
      <pc:sldChg chg="addSp delSp modSp add mod">
        <pc:chgData name="Gray, Joanne (Childrens Services)" userId="39768c7e-49cb-4261-89ad-0d5ba049a24d" providerId="ADAL" clId="{A81FA7C8-B50E-4979-9009-2B50C182084B}" dt="2026-05-07T07:23:49.854" v="7881" actId="20577"/>
        <pc:sldMkLst>
          <pc:docMk/>
          <pc:sldMk cId="1832927745" sldId="339"/>
        </pc:sldMkLst>
        <pc:spChg chg="mod">
          <ac:chgData name="Gray, Joanne (Childrens Services)" userId="39768c7e-49cb-4261-89ad-0d5ba049a24d" providerId="ADAL" clId="{A81FA7C8-B50E-4979-9009-2B50C182084B}" dt="2026-05-07T02:51:39.070" v="7118" actId="20577"/>
          <ac:spMkLst>
            <pc:docMk/>
            <pc:sldMk cId="1832927745" sldId="339"/>
            <ac:spMk id="2" creationId="{8E5B118F-6F6A-0B3A-199C-80D4830E679E}"/>
          </ac:spMkLst>
        </pc:spChg>
        <pc:spChg chg="mod">
          <ac:chgData name="Gray, Joanne (Childrens Services)" userId="39768c7e-49cb-4261-89ad-0d5ba049a24d" providerId="ADAL" clId="{A81FA7C8-B50E-4979-9009-2B50C182084B}" dt="2026-05-07T07:23:49.854" v="7881" actId="20577"/>
          <ac:spMkLst>
            <pc:docMk/>
            <pc:sldMk cId="1832927745" sldId="339"/>
            <ac:spMk id="3" creationId="{7AD7E58B-8E7C-F4F1-CFAC-FC00115B2EF8}"/>
          </ac:spMkLst>
        </pc:spChg>
        <pc:picChg chg="del">
          <ac:chgData name="Gray, Joanne (Childrens Services)" userId="39768c7e-49cb-4261-89ad-0d5ba049a24d" providerId="ADAL" clId="{A81FA7C8-B50E-4979-9009-2B50C182084B}" dt="2026-05-07T02:51:30.948" v="7099" actId="478"/>
          <ac:picMkLst>
            <pc:docMk/>
            <pc:sldMk cId="1832927745" sldId="339"/>
            <ac:picMk id="8194" creationId="{FD2CB635-DF09-A9AC-DE37-D2249E7B77A1}"/>
          </ac:picMkLst>
        </pc:picChg>
        <pc:picChg chg="add mod">
          <ac:chgData name="Gray, Joanne (Childrens Services)" userId="39768c7e-49cb-4261-89ad-0d5ba049a24d" providerId="ADAL" clId="{A81FA7C8-B50E-4979-9009-2B50C182084B}" dt="2026-05-07T02:53:59.513" v="7148" actId="1076"/>
          <ac:picMkLst>
            <pc:docMk/>
            <pc:sldMk cId="1832927745" sldId="339"/>
            <ac:picMk id="9218" creationId="{5CE5DE56-A472-57E5-5F98-6A8067C5CCF9}"/>
          </ac:picMkLst>
        </pc:picChg>
      </pc:sldChg>
      <pc:sldChg chg="addSp delSp modSp new del mod modClrScheme chgLayout">
        <pc:chgData name="Gray, Joanne (Childrens Services)" userId="39768c7e-49cb-4261-89ad-0d5ba049a24d" providerId="ADAL" clId="{A81FA7C8-B50E-4979-9009-2B50C182084B}" dt="2026-05-07T03:27:08.932" v="7772" actId="47"/>
        <pc:sldMkLst>
          <pc:docMk/>
          <pc:sldMk cId="3592776913" sldId="340"/>
        </pc:sldMkLst>
        <pc:spChg chg="mod ord">
          <ac:chgData name="Gray, Joanne (Childrens Services)" userId="39768c7e-49cb-4261-89ad-0d5ba049a24d" providerId="ADAL" clId="{A81FA7C8-B50E-4979-9009-2B50C182084B}" dt="2026-05-07T03:17:50.099" v="7254" actId="700"/>
          <ac:spMkLst>
            <pc:docMk/>
            <pc:sldMk cId="3592776913" sldId="340"/>
            <ac:spMk id="2" creationId="{3C3C821A-F6EE-0333-BAE0-F21BDC2B0658}"/>
          </ac:spMkLst>
        </pc:spChg>
        <pc:spChg chg="del">
          <ac:chgData name="Gray, Joanne (Childrens Services)" userId="39768c7e-49cb-4261-89ad-0d5ba049a24d" providerId="ADAL" clId="{A81FA7C8-B50E-4979-9009-2B50C182084B}" dt="2026-05-07T03:17:30.021" v="7237"/>
          <ac:spMkLst>
            <pc:docMk/>
            <pc:sldMk cId="3592776913" sldId="340"/>
            <ac:spMk id="3" creationId="{8890E406-74B7-2D96-5594-C418999B1D72}"/>
          </ac:spMkLst>
        </pc:spChg>
        <pc:spChg chg="add mod ord">
          <ac:chgData name="Gray, Joanne (Childrens Services)" userId="39768c7e-49cb-4261-89ad-0d5ba049a24d" providerId="ADAL" clId="{A81FA7C8-B50E-4979-9009-2B50C182084B}" dt="2026-05-07T03:17:54.433" v="7255" actId="123"/>
          <ac:spMkLst>
            <pc:docMk/>
            <pc:sldMk cId="3592776913" sldId="340"/>
            <ac:spMk id="4" creationId="{BD4E6628-69EC-904F-81EE-0AF9D2335249}"/>
          </ac:spMkLst>
        </pc:spChg>
      </pc:sldChg>
      <pc:sldChg chg="addSp delSp modSp new mod modClrScheme chgLayout modNotesTx">
        <pc:chgData name="Gray, Joanne (Childrens Services)" userId="39768c7e-49cb-4261-89ad-0d5ba049a24d" providerId="ADAL" clId="{A81FA7C8-B50E-4979-9009-2B50C182084B}" dt="2026-05-07T03:27:00.195" v="7771" actId="113"/>
        <pc:sldMkLst>
          <pc:docMk/>
          <pc:sldMk cId="3234698160" sldId="341"/>
        </pc:sldMkLst>
        <pc:spChg chg="del mod ord">
          <ac:chgData name="Gray, Joanne (Childrens Services)" userId="39768c7e-49cb-4261-89ad-0d5ba049a24d" providerId="ADAL" clId="{A81FA7C8-B50E-4979-9009-2B50C182084B}" dt="2026-05-07T03:18:21.755" v="7328" actId="700"/>
          <ac:spMkLst>
            <pc:docMk/>
            <pc:sldMk cId="3234698160" sldId="341"/>
            <ac:spMk id="2" creationId="{E8A5C811-60C2-626C-FD89-5B49A02DA6B3}"/>
          </ac:spMkLst>
        </pc:spChg>
        <pc:spChg chg="mod ord">
          <ac:chgData name="Gray, Joanne (Childrens Services)" userId="39768c7e-49cb-4261-89ad-0d5ba049a24d" providerId="ADAL" clId="{A81FA7C8-B50E-4979-9009-2B50C182084B}" dt="2026-05-07T03:27:00.195" v="7771" actId="113"/>
          <ac:spMkLst>
            <pc:docMk/>
            <pc:sldMk cId="3234698160" sldId="341"/>
            <ac:spMk id="3" creationId="{8AFEEA0E-6252-EB08-0358-9E935167CBD6}"/>
          </ac:spMkLst>
        </pc:spChg>
        <pc:spChg chg="add mod ord">
          <ac:chgData name="Gray, Joanne (Childrens Services)" userId="39768c7e-49cb-4261-89ad-0d5ba049a24d" providerId="ADAL" clId="{A81FA7C8-B50E-4979-9009-2B50C182084B}" dt="2026-05-07T03:26:52.715" v="7770" actId="14100"/>
          <ac:spMkLst>
            <pc:docMk/>
            <pc:sldMk cId="3234698160" sldId="341"/>
            <ac:spMk id="4" creationId="{5145DBAF-7C05-1EA0-300C-311BF407A27D}"/>
          </ac:spMkLst>
        </pc:spChg>
        <pc:spChg chg="add">
          <ac:chgData name="Gray, Joanne (Childrens Services)" userId="39768c7e-49cb-4261-89ad-0d5ba049a24d" providerId="ADAL" clId="{A81FA7C8-B50E-4979-9009-2B50C182084B}" dt="2026-05-07T03:18:43.941" v="7368"/>
          <ac:spMkLst>
            <pc:docMk/>
            <pc:sldMk cId="3234698160" sldId="341"/>
            <ac:spMk id="5" creationId="{37704AC7-5D55-8E1B-22A9-62E4A436468A}"/>
          </ac:spMkLst>
        </pc:spChg>
        <pc:spChg chg="add">
          <ac:chgData name="Gray, Joanne (Childrens Services)" userId="39768c7e-49cb-4261-89ad-0d5ba049a24d" providerId="ADAL" clId="{A81FA7C8-B50E-4979-9009-2B50C182084B}" dt="2026-05-07T03:19:38.890" v="7369"/>
          <ac:spMkLst>
            <pc:docMk/>
            <pc:sldMk cId="3234698160" sldId="341"/>
            <ac:spMk id="6" creationId="{2E3B68B3-6694-EB1F-70E7-BD83BA18D199}"/>
          </ac:spMkLst>
        </pc:spChg>
        <pc:spChg chg="add">
          <ac:chgData name="Gray, Joanne (Childrens Services)" userId="39768c7e-49cb-4261-89ad-0d5ba049a24d" providerId="ADAL" clId="{A81FA7C8-B50E-4979-9009-2B50C182084B}" dt="2026-05-07T03:24:14.240" v="7602"/>
          <ac:spMkLst>
            <pc:docMk/>
            <pc:sldMk cId="3234698160" sldId="341"/>
            <ac:spMk id="7" creationId="{96D4F675-6A28-892C-1D89-9D36A7D3D3A8}"/>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ata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image" Target="../media/image3.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E47B05C-E245-4322-9BEC-B86B6CE32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DF0DD5-47C7-4290-9125-81DDDBF9EEA3}">
      <dgm:prSet/>
      <dgm:spPr/>
      <dgm:t>
        <a:bodyPr/>
        <a:lstStyle/>
        <a:p>
          <a:r>
            <a:rPr lang="en-GB" b="0" dirty="0">
              <a:solidFill>
                <a:schemeClr val="bg1"/>
              </a:solidFill>
            </a:rPr>
            <a:t>Learning outcome 3 – Understanding how information is managed in business organisations (Unit 2 – Learning outcome 3) Recap</a:t>
          </a:r>
          <a:endParaRPr lang="en-US" dirty="0"/>
        </a:p>
      </dgm:t>
    </dgm:pt>
    <dgm:pt modelId="{6ECE8FDF-2B2D-4E31-BBBA-E18402490F3D}" type="parTrans" cxnId="{B1D72267-681B-44ED-8C77-BE693709FD81}">
      <dgm:prSet/>
      <dgm:spPr/>
      <dgm:t>
        <a:bodyPr/>
        <a:lstStyle/>
        <a:p>
          <a:endParaRPr lang="en-US"/>
        </a:p>
      </dgm:t>
    </dgm:pt>
    <dgm:pt modelId="{B6FC3C05-2AC9-4015-903B-89900DB34563}" type="sibTrans" cxnId="{B1D72267-681B-44ED-8C77-BE693709FD81}">
      <dgm:prSet/>
      <dgm:spPr/>
      <dgm:t>
        <a:bodyPr/>
        <a:lstStyle/>
        <a:p>
          <a:endParaRPr lang="en-US"/>
        </a:p>
      </dgm:t>
    </dgm:pt>
    <dgm:pt modelId="{3DEEB0B9-109F-41E1-8CDE-51A03899E94E}">
      <dgm:prSet/>
      <dgm:spPr/>
      <dgm:t>
        <a:bodyPr/>
        <a:lstStyle/>
        <a:p>
          <a:r>
            <a:rPr lang="en-GB" dirty="0">
              <a:solidFill>
                <a:schemeClr val="bg1"/>
              </a:solidFill>
            </a:rPr>
            <a:t>Understand the essential requirements of business documents</a:t>
          </a:r>
        </a:p>
        <a:p>
          <a:r>
            <a:rPr lang="en-GB" dirty="0">
              <a:solidFill>
                <a:schemeClr val="bg1"/>
              </a:solidFill>
            </a:rPr>
            <a:t>(unit 2 – Learning outcome 4)  Recap</a:t>
          </a:r>
          <a:endParaRPr lang="en-US" b="0" dirty="0">
            <a:solidFill>
              <a:schemeClr val="bg1"/>
            </a:solidFill>
          </a:endParaRPr>
        </a:p>
      </dgm:t>
    </dgm:pt>
    <dgm:pt modelId="{45544BD3-1B13-438E-B65E-54AD690FC292}" type="parTrans" cxnId="{A0F7137C-6FE6-4275-A4F3-9ED4EFE31C89}">
      <dgm:prSet/>
      <dgm:spPr/>
      <dgm:t>
        <a:bodyPr/>
        <a:lstStyle/>
        <a:p>
          <a:endParaRPr lang="en-US"/>
        </a:p>
      </dgm:t>
    </dgm:pt>
    <dgm:pt modelId="{51480F14-5BE8-49E3-B9B7-7309049B28C6}" type="sibTrans" cxnId="{A0F7137C-6FE6-4275-A4F3-9ED4EFE31C89}">
      <dgm:prSet/>
      <dgm:spPr/>
      <dgm:t>
        <a:bodyPr/>
        <a:lstStyle/>
        <a:p>
          <a:endParaRPr lang="en-US"/>
        </a:p>
      </dgm:t>
    </dgm:pt>
    <dgm:pt modelId="{B1567BA2-6083-4548-A046-79EF17102A6D}">
      <dgm:prSet custT="1"/>
      <dgm:spPr/>
      <dgm:t>
        <a:bodyPr/>
        <a:lstStyle/>
        <a:p>
          <a:r>
            <a:rPr lang="en-GB" sz="2400" dirty="0">
              <a:solidFill>
                <a:schemeClr val="bg1"/>
              </a:solidFill>
            </a:rPr>
            <a:t>Understand the requirements of written and verbal business communication (unit 3 – Learning outcome 1)  </a:t>
          </a:r>
          <a:endParaRPr lang="en-US" sz="2400" dirty="0">
            <a:solidFill>
              <a:schemeClr val="bg1"/>
            </a:solidFill>
          </a:endParaRPr>
        </a:p>
      </dgm:t>
    </dgm:pt>
    <dgm:pt modelId="{2F7E097C-3DA1-49FE-8786-BC940D31B06D}" type="parTrans" cxnId="{251EE156-9EF0-48E4-8D40-6D7373317E8F}">
      <dgm:prSet/>
      <dgm:spPr/>
      <dgm:t>
        <a:bodyPr/>
        <a:lstStyle/>
        <a:p>
          <a:endParaRPr lang="en-US"/>
        </a:p>
      </dgm:t>
    </dgm:pt>
    <dgm:pt modelId="{ED732650-3E04-487A-8A39-5DB37BEE95E0}" type="sibTrans" cxnId="{251EE156-9EF0-48E4-8D40-6D7373317E8F}">
      <dgm:prSet/>
      <dgm:spPr/>
      <dgm:t>
        <a:bodyPr/>
        <a:lstStyle/>
        <a:p>
          <a:endParaRPr lang="en-US"/>
        </a:p>
      </dgm:t>
    </dgm:pt>
    <dgm:pt modelId="{CB1E8F73-2390-43D8-95AA-C32528717722}" type="pres">
      <dgm:prSet presAssocID="{9E47B05C-E245-4322-9BEC-B86B6CE324DA}" presName="root" presStyleCnt="0">
        <dgm:presLayoutVars>
          <dgm:dir/>
          <dgm:resizeHandles val="exact"/>
        </dgm:presLayoutVars>
      </dgm:prSet>
      <dgm:spPr/>
    </dgm:pt>
    <dgm:pt modelId="{B11A60D3-26FD-48FC-8431-A93629CE0652}" type="pres">
      <dgm:prSet presAssocID="{B7DF0DD5-47C7-4290-9125-81DDDBF9EEA3}" presName="compNode" presStyleCnt="0"/>
      <dgm:spPr/>
    </dgm:pt>
    <dgm:pt modelId="{72CE517A-9B63-475A-A748-DAC6F5CF594B}" type="pres">
      <dgm:prSet presAssocID="{B7DF0DD5-47C7-4290-9125-81DDDBF9EEA3}" presName="bgRect" presStyleLbl="bgShp" presStyleIdx="0" presStyleCnt="3"/>
      <dgm:spPr/>
    </dgm:pt>
    <dgm:pt modelId="{C423585F-BF99-436A-A963-3D4B272EA060}" type="pres">
      <dgm:prSet presAssocID="{B7DF0DD5-47C7-4290-9125-81DDDBF9EEA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AEE4660C-6380-4072-ABD0-CA8CB5AECBB4}" type="pres">
      <dgm:prSet presAssocID="{B7DF0DD5-47C7-4290-9125-81DDDBF9EEA3}" presName="spaceRect" presStyleCnt="0"/>
      <dgm:spPr/>
    </dgm:pt>
    <dgm:pt modelId="{D30B34A4-EE2D-44C0-AC04-3F74D9D05C6C}" type="pres">
      <dgm:prSet presAssocID="{B7DF0DD5-47C7-4290-9125-81DDDBF9EEA3}" presName="parTx" presStyleLbl="revTx" presStyleIdx="0" presStyleCnt="3" custLinFactNeighborX="-2161" custLinFactNeighborY="-1003">
        <dgm:presLayoutVars>
          <dgm:chMax val="0"/>
          <dgm:chPref val="0"/>
        </dgm:presLayoutVars>
      </dgm:prSet>
      <dgm:spPr/>
    </dgm:pt>
    <dgm:pt modelId="{B715939B-04FA-4F5F-8354-0B94AF41ED41}" type="pres">
      <dgm:prSet presAssocID="{B6FC3C05-2AC9-4015-903B-89900DB34563}" presName="sibTrans" presStyleCnt="0"/>
      <dgm:spPr/>
    </dgm:pt>
    <dgm:pt modelId="{56E4AF0F-84E9-4AD4-8646-A82A6926D055}" type="pres">
      <dgm:prSet presAssocID="{3DEEB0B9-109F-41E1-8CDE-51A03899E94E}" presName="compNode" presStyleCnt="0"/>
      <dgm:spPr/>
    </dgm:pt>
    <dgm:pt modelId="{CCD4873A-2FA7-4E78-AE8D-8BCD7466C8C1}" type="pres">
      <dgm:prSet presAssocID="{3DEEB0B9-109F-41E1-8CDE-51A03899E94E}" presName="bgRect" presStyleLbl="bgShp" presStyleIdx="1" presStyleCnt="3" custLinFactNeighborX="2155" custLinFactNeighborY="-3255"/>
      <dgm:spPr/>
    </dgm:pt>
    <dgm:pt modelId="{B45F5DFA-8FBF-464B-B2DC-E0ABFFBDD027}" type="pres">
      <dgm:prSet presAssocID="{3DEEB0B9-109F-41E1-8CDE-51A03899E94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304BE7-6F3D-47A9-AA82-EE033CE268B3}" type="pres">
      <dgm:prSet presAssocID="{3DEEB0B9-109F-41E1-8CDE-51A03899E94E}" presName="spaceRect" presStyleCnt="0"/>
      <dgm:spPr/>
    </dgm:pt>
    <dgm:pt modelId="{32FF5736-C25F-432B-A7FA-54D5DEDA6CA0}" type="pres">
      <dgm:prSet presAssocID="{3DEEB0B9-109F-41E1-8CDE-51A03899E94E}" presName="parTx" presStyleLbl="revTx" presStyleIdx="1" presStyleCnt="3" custLinFactNeighborX="-2599" custLinFactNeighborY="451">
        <dgm:presLayoutVars>
          <dgm:chMax val="0"/>
          <dgm:chPref val="0"/>
        </dgm:presLayoutVars>
      </dgm:prSet>
      <dgm:spPr/>
    </dgm:pt>
    <dgm:pt modelId="{1C67C4EB-53D7-43E8-9716-0D518C48F7C5}" type="pres">
      <dgm:prSet presAssocID="{51480F14-5BE8-49E3-B9B7-7309049B28C6}" presName="sibTrans" presStyleCnt="0"/>
      <dgm:spPr/>
    </dgm:pt>
    <dgm:pt modelId="{525C57F3-3BD1-43F3-9B65-C5529852449F}" type="pres">
      <dgm:prSet presAssocID="{B1567BA2-6083-4548-A046-79EF17102A6D}" presName="compNode" presStyleCnt="0"/>
      <dgm:spPr/>
    </dgm:pt>
    <dgm:pt modelId="{646F9B40-2163-491C-A9CB-F15AFD1A0994}" type="pres">
      <dgm:prSet presAssocID="{B1567BA2-6083-4548-A046-79EF17102A6D}" presName="bgRect" presStyleLbl="bgShp" presStyleIdx="2" presStyleCnt="3"/>
      <dgm:spPr/>
    </dgm:pt>
    <dgm:pt modelId="{1C9BAB24-5946-42A7-BA85-05EA9EF6148A}" type="pres">
      <dgm:prSet presAssocID="{B1567BA2-6083-4548-A046-79EF17102A6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ument"/>
        </a:ext>
      </dgm:extLst>
    </dgm:pt>
    <dgm:pt modelId="{5A586D15-99A4-4234-BEB5-08A567B2491E}" type="pres">
      <dgm:prSet presAssocID="{B1567BA2-6083-4548-A046-79EF17102A6D}" presName="spaceRect" presStyleCnt="0"/>
      <dgm:spPr/>
    </dgm:pt>
    <dgm:pt modelId="{D712086A-6038-4211-BC68-AEDA1A1E2B29}" type="pres">
      <dgm:prSet presAssocID="{B1567BA2-6083-4548-A046-79EF17102A6D}" presName="parTx" presStyleLbl="revTx" presStyleIdx="2" presStyleCnt="3" custLinFactNeighborX="-3751" custLinFactNeighborY="-3750">
        <dgm:presLayoutVars>
          <dgm:chMax val="0"/>
          <dgm:chPref val="0"/>
        </dgm:presLayoutVars>
      </dgm:prSet>
      <dgm:spPr/>
    </dgm:pt>
  </dgm:ptLst>
  <dgm:cxnLst>
    <dgm:cxn modelId="{4638B60E-597D-4132-A79C-E515D2EDC77C}" type="presOf" srcId="{9E47B05C-E245-4322-9BEC-B86B6CE324DA}" destId="{CB1E8F73-2390-43D8-95AA-C32528717722}" srcOrd="0" destOrd="0" presId="urn:microsoft.com/office/officeart/2018/2/layout/IconVerticalSolidList"/>
    <dgm:cxn modelId="{B1D72267-681B-44ED-8C77-BE693709FD81}" srcId="{9E47B05C-E245-4322-9BEC-B86B6CE324DA}" destId="{B7DF0DD5-47C7-4290-9125-81DDDBF9EEA3}" srcOrd="0" destOrd="0" parTransId="{6ECE8FDF-2B2D-4E31-BBBA-E18402490F3D}" sibTransId="{B6FC3C05-2AC9-4015-903B-89900DB34563}"/>
    <dgm:cxn modelId="{251EE156-9EF0-48E4-8D40-6D7373317E8F}" srcId="{9E47B05C-E245-4322-9BEC-B86B6CE324DA}" destId="{B1567BA2-6083-4548-A046-79EF17102A6D}" srcOrd="2" destOrd="0" parTransId="{2F7E097C-3DA1-49FE-8786-BC940D31B06D}" sibTransId="{ED732650-3E04-487A-8A39-5DB37BEE95E0}"/>
    <dgm:cxn modelId="{A0F7137C-6FE6-4275-A4F3-9ED4EFE31C89}" srcId="{9E47B05C-E245-4322-9BEC-B86B6CE324DA}" destId="{3DEEB0B9-109F-41E1-8CDE-51A03899E94E}" srcOrd="1" destOrd="0" parTransId="{45544BD3-1B13-438E-B65E-54AD690FC292}" sibTransId="{51480F14-5BE8-49E3-B9B7-7309049B28C6}"/>
    <dgm:cxn modelId="{221FBE8C-3644-41F9-8BC8-AAC0C5B34C97}" type="presOf" srcId="{B1567BA2-6083-4548-A046-79EF17102A6D}" destId="{D712086A-6038-4211-BC68-AEDA1A1E2B29}" srcOrd="0" destOrd="0" presId="urn:microsoft.com/office/officeart/2018/2/layout/IconVerticalSolidList"/>
    <dgm:cxn modelId="{5F88DA9B-7EAA-483E-9FD8-B8EB1D3032F4}" type="presOf" srcId="{3DEEB0B9-109F-41E1-8CDE-51A03899E94E}" destId="{32FF5736-C25F-432B-A7FA-54D5DEDA6CA0}" srcOrd="0" destOrd="0" presId="urn:microsoft.com/office/officeart/2018/2/layout/IconVerticalSolidList"/>
    <dgm:cxn modelId="{99B00EC2-E64B-447E-88CA-8B085B8B7E61}" type="presOf" srcId="{B7DF0DD5-47C7-4290-9125-81DDDBF9EEA3}" destId="{D30B34A4-EE2D-44C0-AC04-3F74D9D05C6C}" srcOrd="0" destOrd="0" presId="urn:microsoft.com/office/officeart/2018/2/layout/IconVerticalSolidList"/>
    <dgm:cxn modelId="{5C4C3261-0C62-464E-96D9-CFEF45EE5699}" type="presParOf" srcId="{CB1E8F73-2390-43D8-95AA-C32528717722}" destId="{B11A60D3-26FD-48FC-8431-A93629CE0652}" srcOrd="0" destOrd="0" presId="urn:microsoft.com/office/officeart/2018/2/layout/IconVerticalSolidList"/>
    <dgm:cxn modelId="{E7C01FF3-EB42-41CD-A82A-2A84DF9DA3B1}" type="presParOf" srcId="{B11A60D3-26FD-48FC-8431-A93629CE0652}" destId="{72CE517A-9B63-475A-A748-DAC6F5CF594B}" srcOrd="0" destOrd="0" presId="urn:microsoft.com/office/officeart/2018/2/layout/IconVerticalSolidList"/>
    <dgm:cxn modelId="{04A36588-6DE7-4F71-B89C-9EBD1D2148CA}" type="presParOf" srcId="{B11A60D3-26FD-48FC-8431-A93629CE0652}" destId="{C423585F-BF99-436A-A963-3D4B272EA060}" srcOrd="1" destOrd="0" presId="urn:microsoft.com/office/officeart/2018/2/layout/IconVerticalSolidList"/>
    <dgm:cxn modelId="{6E102F0F-2F4F-4F82-9898-D73BE76384F7}" type="presParOf" srcId="{B11A60D3-26FD-48FC-8431-A93629CE0652}" destId="{AEE4660C-6380-4072-ABD0-CA8CB5AECBB4}" srcOrd="2" destOrd="0" presId="urn:microsoft.com/office/officeart/2018/2/layout/IconVerticalSolidList"/>
    <dgm:cxn modelId="{755748B2-B98B-4904-B5A0-F4F23A39197F}" type="presParOf" srcId="{B11A60D3-26FD-48FC-8431-A93629CE0652}" destId="{D30B34A4-EE2D-44C0-AC04-3F74D9D05C6C}" srcOrd="3" destOrd="0" presId="urn:microsoft.com/office/officeart/2018/2/layout/IconVerticalSolidList"/>
    <dgm:cxn modelId="{17071019-5AB9-45FD-976A-B2D1173F065C}" type="presParOf" srcId="{CB1E8F73-2390-43D8-95AA-C32528717722}" destId="{B715939B-04FA-4F5F-8354-0B94AF41ED41}" srcOrd="1" destOrd="0" presId="urn:microsoft.com/office/officeart/2018/2/layout/IconVerticalSolidList"/>
    <dgm:cxn modelId="{9B9BEF77-C4AA-44DD-B90F-302ACD11A840}" type="presParOf" srcId="{CB1E8F73-2390-43D8-95AA-C32528717722}" destId="{56E4AF0F-84E9-4AD4-8646-A82A6926D055}" srcOrd="2" destOrd="0" presId="urn:microsoft.com/office/officeart/2018/2/layout/IconVerticalSolidList"/>
    <dgm:cxn modelId="{DFD6F8A1-1726-48DE-918E-B914EEEFCC44}" type="presParOf" srcId="{56E4AF0F-84E9-4AD4-8646-A82A6926D055}" destId="{CCD4873A-2FA7-4E78-AE8D-8BCD7466C8C1}" srcOrd="0" destOrd="0" presId="urn:microsoft.com/office/officeart/2018/2/layout/IconVerticalSolidList"/>
    <dgm:cxn modelId="{DCBFF9D3-9DF0-49F6-9D64-DB5648DA9A09}" type="presParOf" srcId="{56E4AF0F-84E9-4AD4-8646-A82A6926D055}" destId="{B45F5DFA-8FBF-464B-B2DC-E0ABFFBDD027}" srcOrd="1" destOrd="0" presId="urn:microsoft.com/office/officeart/2018/2/layout/IconVerticalSolidList"/>
    <dgm:cxn modelId="{731889D2-B2BC-42D1-9FD1-2585531F7131}" type="presParOf" srcId="{56E4AF0F-84E9-4AD4-8646-A82A6926D055}" destId="{16304BE7-6F3D-47A9-AA82-EE033CE268B3}" srcOrd="2" destOrd="0" presId="urn:microsoft.com/office/officeart/2018/2/layout/IconVerticalSolidList"/>
    <dgm:cxn modelId="{D7671FF0-AC95-4218-8BAE-F78EB943CCC9}" type="presParOf" srcId="{56E4AF0F-84E9-4AD4-8646-A82A6926D055}" destId="{32FF5736-C25F-432B-A7FA-54D5DEDA6CA0}" srcOrd="3" destOrd="0" presId="urn:microsoft.com/office/officeart/2018/2/layout/IconVerticalSolidList"/>
    <dgm:cxn modelId="{AEAA6D37-E339-418B-86DF-0F151A263F9D}" type="presParOf" srcId="{CB1E8F73-2390-43D8-95AA-C32528717722}" destId="{1C67C4EB-53D7-43E8-9716-0D518C48F7C5}" srcOrd="3" destOrd="0" presId="urn:microsoft.com/office/officeart/2018/2/layout/IconVerticalSolidList"/>
    <dgm:cxn modelId="{1C9B3D6D-9CF6-4B5C-A4C3-7A7753D3B266}" type="presParOf" srcId="{CB1E8F73-2390-43D8-95AA-C32528717722}" destId="{525C57F3-3BD1-43F3-9B65-C5529852449F}" srcOrd="4" destOrd="0" presId="urn:microsoft.com/office/officeart/2018/2/layout/IconVerticalSolidList"/>
    <dgm:cxn modelId="{19A6C8F6-6097-4B4A-ACA4-9E15E18BE417}" type="presParOf" srcId="{525C57F3-3BD1-43F3-9B65-C5529852449F}" destId="{646F9B40-2163-491C-A9CB-F15AFD1A0994}" srcOrd="0" destOrd="0" presId="urn:microsoft.com/office/officeart/2018/2/layout/IconVerticalSolidList"/>
    <dgm:cxn modelId="{A6CACB58-608B-49D7-A503-8A63BAA8E533}" type="presParOf" srcId="{525C57F3-3BD1-43F3-9B65-C5529852449F}" destId="{1C9BAB24-5946-42A7-BA85-05EA9EF6148A}" srcOrd="1" destOrd="0" presId="urn:microsoft.com/office/officeart/2018/2/layout/IconVerticalSolidList"/>
    <dgm:cxn modelId="{08A4B130-8DBB-40C4-BC79-C087E76F6327}" type="presParOf" srcId="{525C57F3-3BD1-43F3-9B65-C5529852449F}" destId="{5A586D15-99A4-4234-BEB5-08A567B2491E}" srcOrd="2" destOrd="0" presId="urn:microsoft.com/office/officeart/2018/2/layout/IconVerticalSolidList"/>
    <dgm:cxn modelId="{B1912FFC-F8BB-4AFC-B7C7-ADF8CF8F5C84}" type="presParOf" srcId="{525C57F3-3BD1-43F3-9B65-C5529852449F}" destId="{D712086A-6038-4211-BC68-AEDA1A1E2B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47B05C-E245-4322-9BEC-B86B6CE324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7DF0DD5-47C7-4290-9125-81DDDBF9EEA3}">
      <dgm:prSet/>
      <dgm:spPr/>
      <dgm:t>
        <a:bodyPr/>
        <a:lstStyle/>
        <a:p>
          <a:r>
            <a:rPr lang="en-GB" b="0" dirty="0">
              <a:solidFill>
                <a:schemeClr val="bg1"/>
              </a:solidFill>
            </a:rPr>
            <a:t>Learning outcome 3 – Understanding how information is managed in business organisations (Unit 2 – Learning outcome 3) Recap</a:t>
          </a:r>
          <a:endParaRPr lang="en-US" dirty="0"/>
        </a:p>
      </dgm:t>
    </dgm:pt>
    <dgm:pt modelId="{6ECE8FDF-2B2D-4E31-BBBA-E18402490F3D}" type="parTrans" cxnId="{B1D72267-681B-44ED-8C77-BE693709FD81}">
      <dgm:prSet/>
      <dgm:spPr/>
      <dgm:t>
        <a:bodyPr/>
        <a:lstStyle/>
        <a:p>
          <a:endParaRPr lang="en-US"/>
        </a:p>
      </dgm:t>
    </dgm:pt>
    <dgm:pt modelId="{B6FC3C05-2AC9-4015-903B-89900DB34563}" type="sibTrans" cxnId="{B1D72267-681B-44ED-8C77-BE693709FD81}">
      <dgm:prSet/>
      <dgm:spPr/>
      <dgm:t>
        <a:bodyPr/>
        <a:lstStyle/>
        <a:p>
          <a:endParaRPr lang="en-US"/>
        </a:p>
      </dgm:t>
    </dgm:pt>
    <dgm:pt modelId="{3DEEB0B9-109F-41E1-8CDE-51A03899E94E}">
      <dgm:prSet/>
      <dgm:spPr/>
      <dgm:t>
        <a:bodyPr/>
        <a:lstStyle/>
        <a:p>
          <a:r>
            <a:rPr lang="en-GB" dirty="0">
              <a:solidFill>
                <a:schemeClr val="bg1"/>
              </a:solidFill>
            </a:rPr>
            <a:t>Understand the essential requirements of business documents</a:t>
          </a:r>
        </a:p>
        <a:p>
          <a:r>
            <a:rPr lang="en-GB" dirty="0">
              <a:solidFill>
                <a:schemeClr val="bg1"/>
              </a:solidFill>
            </a:rPr>
            <a:t>(unit 2 – Learning outcome 4)  Recap</a:t>
          </a:r>
          <a:endParaRPr lang="en-US" b="0" dirty="0">
            <a:solidFill>
              <a:schemeClr val="bg1"/>
            </a:solidFill>
          </a:endParaRPr>
        </a:p>
      </dgm:t>
    </dgm:pt>
    <dgm:pt modelId="{45544BD3-1B13-438E-B65E-54AD690FC292}" type="parTrans" cxnId="{A0F7137C-6FE6-4275-A4F3-9ED4EFE31C89}">
      <dgm:prSet/>
      <dgm:spPr/>
      <dgm:t>
        <a:bodyPr/>
        <a:lstStyle/>
        <a:p>
          <a:endParaRPr lang="en-US"/>
        </a:p>
      </dgm:t>
    </dgm:pt>
    <dgm:pt modelId="{51480F14-5BE8-49E3-B9B7-7309049B28C6}" type="sibTrans" cxnId="{A0F7137C-6FE6-4275-A4F3-9ED4EFE31C89}">
      <dgm:prSet/>
      <dgm:spPr/>
      <dgm:t>
        <a:bodyPr/>
        <a:lstStyle/>
        <a:p>
          <a:endParaRPr lang="en-US"/>
        </a:p>
      </dgm:t>
    </dgm:pt>
    <dgm:pt modelId="{B1567BA2-6083-4548-A046-79EF17102A6D}">
      <dgm:prSet custT="1"/>
      <dgm:spPr/>
      <dgm:t>
        <a:bodyPr/>
        <a:lstStyle/>
        <a:p>
          <a:r>
            <a:rPr lang="en-GB" sz="2400" dirty="0">
              <a:solidFill>
                <a:schemeClr val="bg1"/>
              </a:solidFill>
            </a:rPr>
            <a:t>Understand the requirements of written and verbal business communication (unit 3 – Learning outcome 1)  </a:t>
          </a:r>
          <a:endParaRPr lang="en-US" sz="2400" dirty="0">
            <a:solidFill>
              <a:schemeClr val="bg1"/>
            </a:solidFill>
          </a:endParaRPr>
        </a:p>
      </dgm:t>
    </dgm:pt>
    <dgm:pt modelId="{2F7E097C-3DA1-49FE-8786-BC940D31B06D}" type="parTrans" cxnId="{251EE156-9EF0-48E4-8D40-6D7373317E8F}">
      <dgm:prSet/>
      <dgm:spPr/>
      <dgm:t>
        <a:bodyPr/>
        <a:lstStyle/>
        <a:p>
          <a:endParaRPr lang="en-US"/>
        </a:p>
      </dgm:t>
    </dgm:pt>
    <dgm:pt modelId="{ED732650-3E04-487A-8A39-5DB37BEE95E0}" type="sibTrans" cxnId="{251EE156-9EF0-48E4-8D40-6D7373317E8F}">
      <dgm:prSet/>
      <dgm:spPr/>
      <dgm:t>
        <a:bodyPr/>
        <a:lstStyle/>
        <a:p>
          <a:endParaRPr lang="en-US"/>
        </a:p>
      </dgm:t>
    </dgm:pt>
    <dgm:pt modelId="{CB1E8F73-2390-43D8-95AA-C32528717722}" type="pres">
      <dgm:prSet presAssocID="{9E47B05C-E245-4322-9BEC-B86B6CE324DA}" presName="root" presStyleCnt="0">
        <dgm:presLayoutVars>
          <dgm:dir/>
          <dgm:resizeHandles val="exact"/>
        </dgm:presLayoutVars>
      </dgm:prSet>
      <dgm:spPr/>
    </dgm:pt>
    <dgm:pt modelId="{B11A60D3-26FD-48FC-8431-A93629CE0652}" type="pres">
      <dgm:prSet presAssocID="{B7DF0DD5-47C7-4290-9125-81DDDBF9EEA3}" presName="compNode" presStyleCnt="0"/>
      <dgm:spPr/>
    </dgm:pt>
    <dgm:pt modelId="{72CE517A-9B63-475A-A748-DAC6F5CF594B}" type="pres">
      <dgm:prSet presAssocID="{B7DF0DD5-47C7-4290-9125-81DDDBF9EEA3}" presName="bgRect" presStyleLbl="bgShp" presStyleIdx="0" presStyleCnt="3"/>
      <dgm:spPr/>
    </dgm:pt>
    <dgm:pt modelId="{C423585F-BF99-436A-A963-3D4B272EA060}" type="pres">
      <dgm:prSet presAssocID="{B7DF0DD5-47C7-4290-9125-81DDDBF9EEA3}"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descr="Head with Gears"/>
        </a:ext>
      </dgm:extLst>
    </dgm:pt>
    <dgm:pt modelId="{AEE4660C-6380-4072-ABD0-CA8CB5AECBB4}" type="pres">
      <dgm:prSet presAssocID="{B7DF0DD5-47C7-4290-9125-81DDDBF9EEA3}" presName="spaceRect" presStyleCnt="0"/>
      <dgm:spPr/>
    </dgm:pt>
    <dgm:pt modelId="{D30B34A4-EE2D-44C0-AC04-3F74D9D05C6C}" type="pres">
      <dgm:prSet presAssocID="{B7DF0DD5-47C7-4290-9125-81DDDBF9EEA3}" presName="parTx" presStyleLbl="revTx" presStyleIdx="0" presStyleCnt="3" custLinFactNeighborX="-2161" custLinFactNeighborY="-1003">
        <dgm:presLayoutVars>
          <dgm:chMax val="0"/>
          <dgm:chPref val="0"/>
        </dgm:presLayoutVars>
      </dgm:prSet>
      <dgm:spPr/>
    </dgm:pt>
    <dgm:pt modelId="{B715939B-04FA-4F5F-8354-0B94AF41ED41}" type="pres">
      <dgm:prSet presAssocID="{B6FC3C05-2AC9-4015-903B-89900DB34563}" presName="sibTrans" presStyleCnt="0"/>
      <dgm:spPr/>
    </dgm:pt>
    <dgm:pt modelId="{56E4AF0F-84E9-4AD4-8646-A82A6926D055}" type="pres">
      <dgm:prSet presAssocID="{3DEEB0B9-109F-41E1-8CDE-51A03899E94E}" presName="compNode" presStyleCnt="0"/>
      <dgm:spPr/>
    </dgm:pt>
    <dgm:pt modelId="{CCD4873A-2FA7-4E78-AE8D-8BCD7466C8C1}" type="pres">
      <dgm:prSet presAssocID="{3DEEB0B9-109F-41E1-8CDE-51A03899E94E}" presName="bgRect" presStyleLbl="bgShp" presStyleIdx="1" presStyleCnt="3" custLinFactNeighborX="2155" custLinFactNeighborY="-3255"/>
      <dgm:spPr/>
    </dgm:pt>
    <dgm:pt modelId="{B45F5DFA-8FBF-464B-B2DC-E0ABFFBDD027}" type="pres">
      <dgm:prSet presAssocID="{3DEEB0B9-109F-41E1-8CDE-51A03899E94E}"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16304BE7-6F3D-47A9-AA82-EE033CE268B3}" type="pres">
      <dgm:prSet presAssocID="{3DEEB0B9-109F-41E1-8CDE-51A03899E94E}" presName="spaceRect" presStyleCnt="0"/>
      <dgm:spPr/>
    </dgm:pt>
    <dgm:pt modelId="{32FF5736-C25F-432B-A7FA-54D5DEDA6CA0}" type="pres">
      <dgm:prSet presAssocID="{3DEEB0B9-109F-41E1-8CDE-51A03899E94E}" presName="parTx" presStyleLbl="revTx" presStyleIdx="1" presStyleCnt="3" custLinFactNeighborX="-2599" custLinFactNeighborY="451">
        <dgm:presLayoutVars>
          <dgm:chMax val="0"/>
          <dgm:chPref val="0"/>
        </dgm:presLayoutVars>
      </dgm:prSet>
      <dgm:spPr/>
    </dgm:pt>
    <dgm:pt modelId="{1C67C4EB-53D7-43E8-9716-0D518C48F7C5}" type="pres">
      <dgm:prSet presAssocID="{51480F14-5BE8-49E3-B9B7-7309049B28C6}" presName="sibTrans" presStyleCnt="0"/>
      <dgm:spPr/>
    </dgm:pt>
    <dgm:pt modelId="{525C57F3-3BD1-43F3-9B65-C5529852449F}" type="pres">
      <dgm:prSet presAssocID="{B1567BA2-6083-4548-A046-79EF17102A6D}" presName="compNode" presStyleCnt="0"/>
      <dgm:spPr/>
    </dgm:pt>
    <dgm:pt modelId="{646F9B40-2163-491C-A9CB-F15AFD1A0994}" type="pres">
      <dgm:prSet presAssocID="{B1567BA2-6083-4548-A046-79EF17102A6D}" presName="bgRect" presStyleLbl="bgShp" presStyleIdx="2" presStyleCnt="3"/>
      <dgm:spPr/>
    </dgm:pt>
    <dgm:pt modelId="{1C9BAB24-5946-42A7-BA85-05EA9EF6148A}" type="pres">
      <dgm:prSet presAssocID="{B1567BA2-6083-4548-A046-79EF17102A6D}"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ument"/>
        </a:ext>
      </dgm:extLst>
    </dgm:pt>
    <dgm:pt modelId="{5A586D15-99A4-4234-BEB5-08A567B2491E}" type="pres">
      <dgm:prSet presAssocID="{B1567BA2-6083-4548-A046-79EF17102A6D}" presName="spaceRect" presStyleCnt="0"/>
      <dgm:spPr/>
    </dgm:pt>
    <dgm:pt modelId="{D712086A-6038-4211-BC68-AEDA1A1E2B29}" type="pres">
      <dgm:prSet presAssocID="{B1567BA2-6083-4548-A046-79EF17102A6D}" presName="parTx" presStyleLbl="revTx" presStyleIdx="2" presStyleCnt="3" custLinFactNeighborX="-3751" custLinFactNeighborY="-3750">
        <dgm:presLayoutVars>
          <dgm:chMax val="0"/>
          <dgm:chPref val="0"/>
        </dgm:presLayoutVars>
      </dgm:prSet>
      <dgm:spPr/>
    </dgm:pt>
  </dgm:ptLst>
  <dgm:cxnLst>
    <dgm:cxn modelId="{4638B60E-597D-4132-A79C-E515D2EDC77C}" type="presOf" srcId="{9E47B05C-E245-4322-9BEC-B86B6CE324DA}" destId="{CB1E8F73-2390-43D8-95AA-C32528717722}" srcOrd="0" destOrd="0" presId="urn:microsoft.com/office/officeart/2018/2/layout/IconVerticalSolidList"/>
    <dgm:cxn modelId="{B1D72267-681B-44ED-8C77-BE693709FD81}" srcId="{9E47B05C-E245-4322-9BEC-B86B6CE324DA}" destId="{B7DF0DD5-47C7-4290-9125-81DDDBF9EEA3}" srcOrd="0" destOrd="0" parTransId="{6ECE8FDF-2B2D-4E31-BBBA-E18402490F3D}" sibTransId="{B6FC3C05-2AC9-4015-903B-89900DB34563}"/>
    <dgm:cxn modelId="{251EE156-9EF0-48E4-8D40-6D7373317E8F}" srcId="{9E47B05C-E245-4322-9BEC-B86B6CE324DA}" destId="{B1567BA2-6083-4548-A046-79EF17102A6D}" srcOrd="2" destOrd="0" parTransId="{2F7E097C-3DA1-49FE-8786-BC940D31B06D}" sibTransId="{ED732650-3E04-487A-8A39-5DB37BEE95E0}"/>
    <dgm:cxn modelId="{A0F7137C-6FE6-4275-A4F3-9ED4EFE31C89}" srcId="{9E47B05C-E245-4322-9BEC-B86B6CE324DA}" destId="{3DEEB0B9-109F-41E1-8CDE-51A03899E94E}" srcOrd="1" destOrd="0" parTransId="{45544BD3-1B13-438E-B65E-54AD690FC292}" sibTransId="{51480F14-5BE8-49E3-B9B7-7309049B28C6}"/>
    <dgm:cxn modelId="{221FBE8C-3644-41F9-8BC8-AAC0C5B34C97}" type="presOf" srcId="{B1567BA2-6083-4548-A046-79EF17102A6D}" destId="{D712086A-6038-4211-BC68-AEDA1A1E2B29}" srcOrd="0" destOrd="0" presId="urn:microsoft.com/office/officeart/2018/2/layout/IconVerticalSolidList"/>
    <dgm:cxn modelId="{5F88DA9B-7EAA-483E-9FD8-B8EB1D3032F4}" type="presOf" srcId="{3DEEB0B9-109F-41E1-8CDE-51A03899E94E}" destId="{32FF5736-C25F-432B-A7FA-54D5DEDA6CA0}" srcOrd="0" destOrd="0" presId="urn:microsoft.com/office/officeart/2018/2/layout/IconVerticalSolidList"/>
    <dgm:cxn modelId="{99B00EC2-E64B-447E-88CA-8B085B8B7E61}" type="presOf" srcId="{B7DF0DD5-47C7-4290-9125-81DDDBF9EEA3}" destId="{D30B34A4-EE2D-44C0-AC04-3F74D9D05C6C}" srcOrd="0" destOrd="0" presId="urn:microsoft.com/office/officeart/2018/2/layout/IconVerticalSolidList"/>
    <dgm:cxn modelId="{5C4C3261-0C62-464E-96D9-CFEF45EE5699}" type="presParOf" srcId="{CB1E8F73-2390-43D8-95AA-C32528717722}" destId="{B11A60D3-26FD-48FC-8431-A93629CE0652}" srcOrd="0" destOrd="0" presId="urn:microsoft.com/office/officeart/2018/2/layout/IconVerticalSolidList"/>
    <dgm:cxn modelId="{E7C01FF3-EB42-41CD-A82A-2A84DF9DA3B1}" type="presParOf" srcId="{B11A60D3-26FD-48FC-8431-A93629CE0652}" destId="{72CE517A-9B63-475A-A748-DAC6F5CF594B}" srcOrd="0" destOrd="0" presId="urn:microsoft.com/office/officeart/2018/2/layout/IconVerticalSolidList"/>
    <dgm:cxn modelId="{04A36588-6DE7-4F71-B89C-9EBD1D2148CA}" type="presParOf" srcId="{B11A60D3-26FD-48FC-8431-A93629CE0652}" destId="{C423585F-BF99-436A-A963-3D4B272EA060}" srcOrd="1" destOrd="0" presId="urn:microsoft.com/office/officeart/2018/2/layout/IconVerticalSolidList"/>
    <dgm:cxn modelId="{6E102F0F-2F4F-4F82-9898-D73BE76384F7}" type="presParOf" srcId="{B11A60D3-26FD-48FC-8431-A93629CE0652}" destId="{AEE4660C-6380-4072-ABD0-CA8CB5AECBB4}" srcOrd="2" destOrd="0" presId="urn:microsoft.com/office/officeart/2018/2/layout/IconVerticalSolidList"/>
    <dgm:cxn modelId="{755748B2-B98B-4904-B5A0-F4F23A39197F}" type="presParOf" srcId="{B11A60D3-26FD-48FC-8431-A93629CE0652}" destId="{D30B34A4-EE2D-44C0-AC04-3F74D9D05C6C}" srcOrd="3" destOrd="0" presId="urn:microsoft.com/office/officeart/2018/2/layout/IconVerticalSolidList"/>
    <dgm:cxn modelId="{17071019-5AB9-45FD-976A-B2D1173F065C}" type="presParOf" srcId="{CB1E8F73-2390-43D8-95AA-C32528717722}" destId="{B715939B-04FA-4F5F-8354-0B94AF41ED41}" srcOrd="1" destOrd="0" presId="urn:microsoft.com/office/officeart/2018/2/layout/IconVerticalSolidList"/>
    <dgm:cxn modelId="{9B9BEF77-C4AA-44DD-B90F-302ACD11A840}" type="presParOf" srcId="{CB1E8F73-2390-43D8-95AA-C32528717722}" destId="{56E4AF0F-84E9-4AD4-8646-A82A6926D055}" srcOrd="2" destOrd="0" presId="urn:microsoft.com/office/officeart/2018/2/layout/IconVerticalSolidList"/>
    <dgm:cxn modelId="{DFD6F8A1-1726-48DE-918E-B914EEEFCC44}" type="presParOf" srcId="{56E4AF0F-84E9-4AD4-8646-A82A6926D055}" destId="{CCD4873A-2FA7-4E78-AE8D-8BCD7466C8C1}" srcOrd="0" destOrd="0" presId="urn:microsoft.com/office/officeart/2018/2/layout/IconVerticalSolidList"/>
    <dgm:cxn modelId="{DCBFF9D3-9DF0-49F6-9D64-DB5648DA9A09}" type="presParOf" srcId="{56E4AF0F-84E9-4AD4-8646-A82A6926D055}" destId="{B45F5DFA-8FBF-464B-B2DC-E0ABFFBDD027}" srcOrd="1" destOrd="0" presId="urn:microsoft.com/office/officeart/2018/2/layout/IconVerticalSolidList"/>
    <dgm:cxn modelId="{731889D2-B2BC-42D1-9FD1-2585531F7131}" type="presParOf" srcId="{56E4AF0F-84E9-4AD4-8646-A82A6926D055}" destId="{16304BE7-6F3D-47A9-AA82-EE033CE268B3}" srcOrd="2" destOrd="0" presId="urn:microsoft.com/office/officeart/2018/2/layout/IconVerticalSolidList"/>
    <dgm:cxn modelId="{D7671FF0-AC95-4218-8BAE-F78EB943CCC9}" type="presParOf" srcId="{56E4AF0F-84E9-4AD4-8646-A82A6926D055}" destId="{32FF5736-C25F-432B-A7FA-54D5DEDA6CA0}" srcOrd="3" destOrd="0" presId="urn:microsoft.com/office/officeart/2018/2/layout/IconVerticalSolidList"/>
    <dgm:cxn modelId="{AEAA6D37-E339-418B-86DF-0F151A263F9D}" type="presParOf" srcId="{CB1E8F73-2390-43D8-95AA-C32528717722}" destId="{1C67C4EB-53D7-43E8-9716-0D518C48F7C5}" srcOrd="3" destOrd="0" presId="urn:microsoft.com/office/officeart/2018/2/layout/IconVerticalSolidList"/>
    <dgm:cxn modelId="{1C9B3D6D-9CF6-4B5C-A4C3-7A7753D3B266}" type="presParOf" srcId="{CB1E8F73-2390-43D8-95AA-C32528717722}" destId="{525C57F3-3BD1-43F3-9B65-C5529852449F}" srcOrd="4" destOrd="0" presId="urn:microsoft.com/office/officeart/2018/2/layout/IconVerticalSolidList"/>
    <dgm:cxn modelId="{19A6C8F6-6097-4B4A-ACA4-9E15E18BE417}" type="presParOf" srcId="{525C57F3-3BD1-43F3-9B65-C5529852449F}" destId="{646F9B40-2163-491C-A9CB-F15AFD1A0994}" srcOrd="0" destOrd="0" presId="urn:microsoft.com/office/officeart/2018/2/layout/IconVerticalSolidList"/>
    <dgm:cxn modelId="{A6CACB58-608B-49D7-A503-8A63BAA8E533}" type="presParOf" srcId="{525C57F3-3BD1-43F3-9B65-C5529852449F}" destId="{1C9BAB24-5946-42A7-BA85-05EA9EF6148A}" srcOrd="1" destOrd="0" presId="urn:microsoft.com/office/officeart/2018/2/layout/IconVerticalSolidList"/>
    <dgm:cxn modelId="{08A4B130-8DBB-40C4-BC79-C087E76F6327}" type="presParOf" srcId="{525C57F3-3BD1-43F3-9B65-C5529852449F}" destId="{5A586D15-99A4-4234-BEB5-08A567B2491E}" srcOrd="2" destOrd="0" presId="urn:microsoft.com/office/officeart/2018/2/layout/IconVerticalSolidList"/>
    <dgm:cxn modelId="{B1912FFC-F8BB-4AFC-B7C7-ADF8CF8F5C84}" type="presParOf" srcId="{525C57F3-3BD1-43F3-9B65-C5529852449F}" destId="{D712086A-6038-4211-BC68-AEDA1A1E2B2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E517A-9B63-475A-A748-DAC6F5CF594B}">
      <dsp:nvSpPr>
        <dsp:cNvPr id="0" name=""/>
        <dsp:cNvSpPr/>
      </dsp:nvSpPr>
      <dsp:spPr>
        <a:xfrm>
          <a:off x="0" y="611"/>
          <a:ext cx="11114314" cy="14307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3585F-BF99-436A-A963-3D4B272EA060}">
      <dsp:nvSpPr>
        <dsp:cNvPr id="0" name=""/>
        <dsp:cNvSpPr/>
      </dsp:nvSpPr>
      <dsp:spPr>
        <a:xfrm>
          <a:off x="432793" y="322524"/>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B34A4-EE2D-44C0-AC04-3F74D9D05C6C}">
      <dsp:nvSpPr>
        <dsp:cNvPr id="0" name=""/>
        <dsp:cNvSpPr/>
      </dsp:nvSpPr>
      <dsp:spPr>
        <a:xfrm>
          <a:off x="1448015" y="0"/>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90000"/>
            </a:lnSpc>
            <a:spcBef>
              <a:spcPct val="0"/>
            </a:spcBef>
            <a:spcAft>
              <a:spcPct val="35000"/>
            </a:spcAft>
            <a:buNone/>
          </a:pPr>
          <a:r>
            <a:rPr lang="en-GB" sz="2500" b="0" kern="1200" dirty="0">
              <a:solidFill>
                <a:schemeClr val="bg1"/>
              </a:solidFill>
            </a:rPr>
            <a:t>Learning outcome 3 – Understanding how information is managed in business organisations (Unit 2 – Learning outcome 3) Recap</a:t>
          </a:r>
          <a:endParaRPr lang="en-US" sz="2500" kern="1200" dirty="0"/>
        </a:p>
      </dsp:txBody>
      <dsp:txXfrm>
        <a:off x="1448015" y="0"/>
        <a:ext cx="9461828" cy="1430723"/>
      </dsp:txXfrm>
    </dsp:sp>
    <dsp:sp modelId="{CCD4873A-2FA7-4E78-AE8D-8BCD7466C8C1}">
      <dsp:nvSpPr>
        <dsp:cNvPr id="0" name=""/>
        <dsp:cNvSpPr/>
      </dsp:nvSpPr>
      <dsp:spPr>
        <a:xfrm>
          <a:off x="0" y="1742446"/>
          <a:ext cx="11114314" cy="14307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F5DFA-8FBF-464B-B2DC-E0ABFFBDD027}">
      <dsp:nvSpPr>
        <dsp:cNvPr id="0" name=""/>
        <dsp:cNvSpPr/>
      </dsp:nvSpPr>
      <dsp:spPr>
        <a:xfrm>
          <a:off x="432793" y="2110928"/>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F5736-C25F-432B-A7FA-54D5DEDA6CA0}">
      <dsp:nvSpPr>
        <dsp:cNvPr id="0" name=""/>
        <dsp:cNvSpPr/>
      </dsp:nvSpPr>
      <dsp:spPr>
        <a:xfrm>
          <a:off x="1406573" y="1795468"/>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bg1"/>
              </a:solidFill>
            </a:rPr>
            <a:t>Understand the essential requirements of business documents</a:t>
          </a:r>
        </a:p>
        <a:p>
          <a:pPr marL="0" lvl="0" indent="0" algn="l" defTabSz="1111250">
            <a:lnSpc>
              <a:spcPct val="90000"/>
            </a:lnSpc>
            <a:spcBef>
              <a:spcPct val="0"/>
            </a:spcBef>
            <a:spcAft>
              <a:spcPct val="35000"/>
            </a:spcAft>
            <a:buNone/>
          </a:pPr>
          <a:r>
            <a:rPr lang="en-GB" sz="2500" kern="1200" dirty="0">
              <a:solidFill>
                <a:schemeClr val="bg1"/>
              </a:solidFill>
            </a:rPr>
            <a:t>(unit 2 – Learning outcome 4)  Recap</a:t>
          </a:r>
          <a:endParaRPr lang="en-US" sz="2500" b="0" kern="1200" dirty="0">
            <a:solidFill>
              <a:schemeClr val="bg1"/>
            </a:solidFill>
          </a:endParaRPr>
        </a:p>
      </dsp:txBody>
      <dsp:txXfrm>
        <a:off x="1406573" y="1795468"/>
        <a:ext cx="9461828" cy="1430723"/>
      </dsp:txXfrm>
    </dsp:sp>
    <dsp:sp modelId="{646F9B40-2163-491C-A9CB-F15AFD1A0994}">
      <dsp:nvSpPr>
        <dsp:cNvPr id="0" name=""/>
        <dsp:cNvSpPr/>
      </dsp:nvSpPr>
      <dsp:spPr>
        <a:xfrm>
          <a:off x="0" y="3577420"/>
          <a:ext cx="11114314" cy="14307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BAB24-5946-42A7-BA85-05EA9EF6148A}">
      <dsp:nvSpPr>
        <dsp:cNvPr id="0" name=""/>
        <dsp:cNvSpPr/>
      </dsp:nvSpPr>
      <dsp:spPr>
        <a:xfrm>
          <a:off x="432793" y="3899333"/>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12086A-6038-4211-BC68-AEDA1A1E2B29}">
      <dsp:nvSpPr>
        <dsp:cNvPr id="0" name=""/>
        <dsp:cNvSpPr/>
      </dsp:nvSpPr>
      <dsp:spPr>
        <a:xfrm>
          <a:off x="1297572" y="3523768"/>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bg1"/>
              </a:solidFill>
            </a:rPr>
            <a:t>Understand the requirements of written and verbal business communication (unit 3 – Learning outcome 1)  </a:t>
          </a:r>
          <a:endParaRPr lang="en-US" sz="2400" kern="1200" dirty="0">
            <a:solidFill>
              <a:schemeClr val="bg1"/>
            </a:solidFill>
          </a:endParaRPr>
        </a:p>
      </dsp:txBody>
      <dsp:txXfrm>
        <a:off x="1297572" y="3523768"/>
        <a:ext cx="9461828" cy="14307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E517A-9B63-475A-A748-DAC6F5CF594B}">
      <dsp:nvSpPr>
        <dsp:cNvPr id="0" name=""/>
        <dsp:cNvSpPr/>
      </dsp:nvSpPr>
      <dsp:spPr>
        <a:xfrm>
          <a:off x="0" y="611"/>
          <a:ext cx="11114314" cy="143072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3585F-BF99-436A-A963-3D4B272EA060}">
      <dsp:nvSpPr>
        <dsp:cNvPr id="0" name=""/>
        <dsp:cNvSpPr/>
      </dsp:nvSpPr>
      <dsp:spPr>
        <a:xfrm>
          <a:off x="432793" y="322524"/>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0B34A4-EE2D-44C0-AC04-3F74D9D05C6C}">
      <dsp:nvSpPr>
        <dsp:cNvPr id="0" name=""/>
        <dsp:cNvSpPr/>
      </dsp:nvSpPr>
      <dsp:spPr>
        <a:xfrm>
          <a:off x="1448015" y="0"/>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90000"/>
            </a:lnSpc>
            <a:spcBef>
              <a:spcPct val="0"/>
            </a:spcBef>
            <a:spcAft>
              <a:spcPct val="35000"/>
            </a:spcAft>
            <a:buNone/>
          </a:pPr>
          <a:r>
            <a:rPr lang="en-GB" sz="2500" b="0" kern="1200" dirty="0">
              <a:solidFill>
                <a:schemeClr val="bg1"/>
              </a:solidFill>
            </a:rPr>
            <a:t>Learning outcome 3 – Understanding how information is managed in business organisations (Unit 2 – Learning outcome 3) Recap</a:t>
          </a:r>
          <a:endParaRPr lang="en-US" sz="2500" kern="1200" dirty="0"/>
        </a:p>
      </dsp:txBody>
      <dsp:txXfrm>
        <a:off x="1448015" y="0"/>
        <a:ext cx="9461828" cy="1430723"/>
      </dsp:txXfrm>
    </dsp:sp>
    <dsp:sp modelId="{CCD4873A-2FA7-4E78-AE8D-8BCD7466C8C1}">
      <dsp:nvSpPr>
        <dsp:cNvPr id="0" name=""/>
        <dsp:cNvSpPr/>
      </dsp:nvSpPr>
      <dsp:spPr>
        <a:xfrm>
          <a:off x="0" y="1742446"/>
          <a:ext cx="11114314" cy="143072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F5DFA-8FBF-464B-B2DC-E0ABFFBDD027}">
      <dsp:nvSpPr>
        <dsp:cNvPr id="0" name=""/>
        <dsp:cNvSpPr/>
      </dsp:nvSpPr>
      <dsp:spPr>
        <a:xfrm>
          <a:off x="432793" y="2110928"/>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FF5736-C25F-432B-A7FA-54D5DEDA6CA0}">
      <dsp:nvSpPr>
        <dsp:cNvPr id="0" name=""/>
        <dsp:cNvSpPr/>
      </dsp:nvSpPr>
      <dsp:spPr>
        <a:xfrm>
          <a:off x="1406573" y="1795468"/>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bg1"/>
              </a:solidFill>
            </a:rPr>
            <a:t>Understand the essential requirements of business documents</a:t>
          </a:r>
        </a:p>
        <a:p>
          <a:pPr marL="0" lvl="0" indent="0" algn="l" defTabSz="1111250">
            <a:lnSpc>
              <a:spcPct val="90000"/>
            </a:lnSpc>
            <a:spcBef>
              <a:spcPct val="0"/>
            </a:spcBef>
            <a:spcAft>
              <a:spcPct val="35000"/>
            </a:spcAft>
            <a:buNone/>
          </a:pPr>
          <a:r>
            <a:rPr lang="en-GB" sz="2500" kern="1200" dirty="0">
              <a:solidFill>
                <a:schemeClr val="bg1"/>
              </a:solidFill>
            </a:rPr>
            <a:t>(unit 2 – Learning outcome 4)  Recap</a:t>
          </a:r>
          <a:endParaRPr lang="en-US" sz="2500" b="0" kern="1200" dirty="0">
            <a:solidFill>
              <a:schemeClr val="bg1"/>
            </a:solidFill>
          </a:endParaRPr>
        </a:p>
      </dsp:txBody>
      <dsp:txXfrm>
        <a:off x="1406573" y="1795468"/>
        <a:ext cx="9461828" cy="1430723"/>
      </dsp:txXfrm>
    </dsp:sp>
    <dsp:sp modelId="{646F9B40-2163-491C-A9CB-F15AFD1A0994}">
      <dsp:nvSpPr>
        <dsp:cNvPr id="0" name=""/>
        <dsp:cNvSpPr/>
      </dsp:nvSpPr>
      <dsp:spPr>
        <a:xfrm>
          <a:off x="0" y="3577420"/>
          <a:ext cx="11114314" cy="143072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BAB24-5946-42A7-BA85-05EA9EF6148A}">
      <dsp:nvSpPr>
        <dsp:cNvPr id="0" name=""/>
        <dsp:cNvSpPr/>
      </dsp:nvSpPr>
      <dsp:spPr>
        <a:xfrm>
          <a:off x="432793" y="3899333"/>
          <a:ext cx="786898" cy="7868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12086A-6038-4211-BC68-AEDA1A1E2B29}">
      <dsp:nvSpPr>
        <dsp:cNvPr id="0" name=""/>
        <dsp:cNvSpPr/>
      </dsp:nvSpPr>
      <dsp:spPr>
        <a:xfrm>
          <a:off x="1297572" y="3523768"/>
          <a:ext cx="9461828" cy="1430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418" tIns="151418" rIns="151418" bIns="151418" numCol="1" spcCol="1270" anchor="ctr" anchorCtr="0">
          <a:noAutofit/>
        </a:bodyPr>
        <a:lstStyle/>
        <a:p>
          <a:pPr marL="0" lvl="0" indent="0" algn="l" defTabSz="1066800">
            <a:lnSpc>
              <a:spcPct val="90000"/>
            </a:lnSpc>
            <a:spcBef>
              <a:spcPct val="0"/>
            </a:spcBef>
            <a:spcAft>
              <a:spcPct val="35000"/>
            </a:spcAft>
            <a:buNone/>
          </a:pPr>
          <a:r>
            <a:rPr lang="en-GB" sz="2400" kern="1200" dirty="0">
              <a:solidFill>
                <a:schemeClr val="bg1"/>
              </a:solidFill>
            </a:rPr>
            <a:t>Understand the requirements of written and verbal business communication (unit 3 – Learning outcome 1)  </a:t>
          </a:r>
          <a:endParaRPr lang="en-US" sz="2400" kern="1200" dirty="0">
            <a:solidFill>
              <a:schemeClr val="bg1"/>
            </a:solidFill>
          </a:endParaRPr>
        </a:p>
      </dsp:txBody>
      <dsp:txXfrm>
        <a:off x="1297572" y="3523768"/>
        <a:ext cx="9461828" cy="14307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F523A-E3BB-4B06-96B8-9EB8E6DA543D}" type="datetimeFigureOut">
              <a:rPr lang="en-GB" smtClean="0"/>
              <a:t>21/05/2026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E54222-C807-4567-A194-CC0583EBD78D}" type="slidenum">
              <a:rPr lang="en-GB" smtClean="0"/>
              <a:t>‹#›</a:t>
            </a:fld>
            <a:endParaRPr lang="en-GB"/>
          </a:p>
        </p:txBody>
      </p:sp>
    </p:spTree>
    <p:extLst>
      <p:ext uri="{BB962C8B-B14F-4D97-AF65-F5344CB8AC3E}">
        <p14:creationId xmlns:p14="http://schemas.microsoft.com/office/powerpoint/2010/main" val="311914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2707FA-797C-431A-910D-AA1CB2F1158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6647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13</a:t>
            </a:fld>
            <a:endParaRPr lang="en-GB"/>
          </a:p>
        </p:txBody>
      </p:sp>
    </p:spTree>
    <p:extLst>
      <p:ext uri="{BB962C8B-B14F-4D97-AF65-F5344CB8AC3E}">
        <p14:creationId xmlns:p14="http://schemas.microsoft.com/office/powerpoint/2010/main" val="1654611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Albert Mehrabian (1971)</a:t>
            </a:r>
          </a:p>
        </p:txBody>
      </p:sp>
      <p:sp>
        <p:nvSpPr>
          <p:cNvPr id="4" name="Slide Number Placeholder 3"/>
          <p:cNvSpPr>
            <a:spLocks noGrp="1"/>
          </p:cNvSpPr>
          <p:nvPr>
            <p:ph type="sldNum" sz="quarter" idx="5"/>
          </p:nvPr>
        </p:nvSpPr>
        <p:spPr/>
        <p:txBody>
          <a:bodyPr/>
          <a:lstStyle/>
          <a:p>
            <a:fld id="{ADE54222-C807-4567-A194-CC0583EBD78D}" type="slidenum">
              <a:rPr lang="en-GB" smtClean="0"/>
              <a:t>15</a:t>
            </a:fld>
            <a:endParaRPr lang="en-GB"/>
          </a:p>
        </p:txBody>
      </p:sp>
    </p:spTree>
    <p:extLst>
      <p:ext uri="{BB962C8B-B14F-4D97-AF65-F5344CB8AC3E}">
        <p14:creationId xmlns:p14="http://schemas.microsoft.com/office/powerpoint/2010/main" val="690188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41943-DFA7-E187-399D-5876966CC7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7A6A44-662F-7C6F-FD74-A887780DD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97B16B-EA2A-C1F4-9EE7-A01D7E6716D0}"/>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0CCF195-62A5-5F12-564B-3811C8D425A2}"/>
              </a:ext>
            </a:extLst>
          </p:cNvPr>
          <p:cNvSpPr>
            <a:spLocks noGrp="1"/>
          </p:cNvSpPr>
          <p:nvPr>
            <p:ph type="sldNum" sz="quarter" idx="5"/>
          </p:nvPr>
        </p:nvSpPr>
        <p:spPr/>
        <p:txBody>
          <a:bodyPr/>
          <a:lstStyle/>
          <a:p>
            <a:fld id="{ADE54222-C807-4567-A194-CC0583EBD78D}" type="slidenum">
              <a:rPr lang="en-GB" smtClean="0"/>
              <a:t>17</a:t>
            </a:fld>
            <a:endParaRPr lang="en-GB"/>
          </a:p>
        </p:txBody>
      </p:sp>
    </p:spTree>
    <p:extLst>
      <p:ext uri="{BB962C8B-B14F-4D97-AF65-F5344CB8AC3E}">
        <p14:creationId xmlns:p14="http://schemas.microsoft.com/office/powerpoint/2010/main" val="138356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2</a:t>
            </a:fld>
            <a:endParaRPr lang="en-GB"/>
          </a:p>
        </p:txBody>
      </p:sp>
    </p:spTree>
    <p:extLst>
      <p:ext uri="{BB962C8B-B14F-4D97-AF65-F5344CB8AC3E}">
        <p14:creationId xmlns:p14="http://schemas.microsoft.com/office/powerpoint/2010/main" val="722931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3</a:t>
            </a:fld>
            <a:endParaRPr lang="en-GB"/>
          </a:p>
        </p:txBody>
      </p:sp>
    </p:spTree>
    <p:extLst>
      <p:ext uri="{BB962C8B-B14F-4D97-AF65-F5344CB8AC3E}">
        <p14:creationId xmlns:p14="http://schemas.microsoft.com/office/powerpoint/2010/main" val="54278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4</a:t>
            </a:fld>
            <a:endParaRPr lang="en-GB"/>
          </a:p>
        </p:txBody>
      </p:sp>
    </p:spTree>
    <p:extLst>
      <p:ext uri="{BB962C8B-B14F-4D97-AF65-F5344CB8AC3E}">
        <p14:creationId xmlns:p14="http://schemas.microsoft.com/office/powerpoint/2010/main" val="92717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5</a:t>
            </a:fld>
            <a:endParaRPr lang="en-GB"/>
          </a:p>
        </p:txBody>
      </p:sp>
    </p:spTree>
    <p:extLst>
      <p:ext uri="{BB962C8B-B14F-4D97-AF65-F5344CB8AC3E}">
        <p14:creationId xmlns:p14="http://schemas.microsoft.com/office/powerpoint/2010/main" val="37309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6</a:t>
            </a:fld>
            <a:endParaRPr lang="en-GB"/>
          </a:p>
        </p:txBody>
      </p:sp>
    </p:spTree>
    <p:extLst>
      <p:ext uri="{BB962C8B-B14F-4D97-AF65-F5344CB8AC3E}">
        <p14:creationId xmlns:p14="http://schemas.microsoft.com/office/powerpoint/2010/main" val="3243615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DE54222-C807-4567-A194-CC0583EBD78D}" type="slidenum">
              <a:rPr lang="en-GB" smtClean="0"/>
              <a:t>7</a:t>
            </a:fld>
            <a:endParaRPr lang="en-GB"/>
          </a:p>
        </p:txBody>
      </p:sp>
    </p:spTree>
    <p:extLst>
      <p:ext uri="{BB962C8B-B14F-4D97-AF65-F5344CB8AC3E}">
        <p14:creationId xmlns:p14="http://schemas.microsoft.com/office/powerpoint/2010/main" val="827570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B8DDE-519E-BA67-00F5-92E9FF400A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1EFF30-1075-B1C1-C9E0-44CE4B246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0F6EE1-ABCA-6FEC-1B6D-A4DE9295F9A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F0771F-1712-63C4-1E22-E5501B4EE289}"/>
              </a:ext>
            </a:extLst>
          </p:cNvPr>
          <p:cNvSpPr>
            <a:spLocks noGrp="1"/>
          </p:cNvSpPr>
          <p:nvPr>
            <p:ph type="sldNum" sz="quarter" idx="5"/>
          </p:nvPr>
        </p:nvSpPr>
        <p:spPr/>
        <p:txBody>
          <a:bodyPr/>
          <a:lstStyle/>
          <a:p>
            <a:fld id="{ADE54222-C807-4567-A194-CC0583EBD78D}" type="slidenum">
              <a:rPr lang="en-GB" smtClean="0"/>
              <a:t>8</a:t>
            </a:fld>
            <a:endParaRPr lang="en-GB"/>
          </a:p>
        </p:txBody>
      </p:sp>
    </p:spTree>
    <p:extLst>
      <p:ext uri="{BB962C8B-B14F-4D97-AF65-F5344CB8AC3E}">
        <p14:creationId xmlns:p14="http://schemas.microsoft.com/office/powerpoint/2010/main" val="517171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72C5D-96D4-A153-EA59-7FF849F0AD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A6BD8-0B43-8DC1-1A96-7DF0F941C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CF3971-51D8-A3C9-F641-8E3CFCCE9F3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5869F0-8C6A-FFB4-89A9-476FA9D92E9D}"/>
              </a:ext>
            </a:extLst>
          </p:cNvPr>
          <p:cNvSpPr>
            <a:spLocks noGrp="1"/>
          </p:cNvSpPr>
          <p:nvPr>
            <p:ph type="sldNum" sz="quarter" idx="5"/>
          </p:nvPr>
        </p:nvSpPr>
        <p:spPr/>
        <p:txBody>
          <a:bodyPr/>
          <a:lstStyle/>
          <a:p>
            <a:fld id="{ADE54222-C807-4567-A194-CC0583EBD78D}" type="slidenum">
              <a:rPr lang="en-GB" smtClean="0"/>
              <a:t>12</a:t>
            </a:fld>
            <a:endParaRPr lang="en-GB"/>
          </a:p>
        </p:txBody>
      </p:sp>
    </p:spTree>
    <p:extLst>
      <p:ext uri="{BB962C8B-B14F-4D97-AF65-F5344CB8AC3E}">
        <p14:creationId xmlns:p14="http://schemas.microsoft.com/office/powerpoint/2010/main" val="243595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9FFC12-0E90-0E0E-2E69-5FD8AC50C2B5}"/>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22CA918-D1D5-D6AF-D615-E480B5418626}"/>
              </a:ext>
            </a:extLst>
          </p:cNvPr>
          <p:cNvSpPr>
            <a:spLocks noGrp="1"/>
          </p:cNvSpPr>
          <p:nvPr>
            <p:ph idx="13" hasCustomPrompt="1"/>
          </p:nvPr>
        </p:nvSpPr>
        <p:spPr>
          <a:xfrm>
            <a:off x="685845" y="2215946"/>
            <a:ext cx="10667955" cy="3936547"/>
          </a:xfrm>
          <a:prstGeom prst="rect">
            <a:avLst/>
          </a:prstGeom>
        </p:spPr>
        <p:txBody>
          <a:bodyPr>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2499888346"/>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4B2C531-0FE1-23AB-282E-8A00F4733ABC}"/>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8930ED8D-4BDE-196E-914C-62E1395EEA5E}"/>
              </a:ext>
            </a:extLst>
          </p:cNvPr>
          <p:cNvSpPr>
            <a:spLocks noGrp="1"/>
          </p:cNvSpPr>
          <p:nvPr>
            <p:ph idx="13" hasCustomPrompt="1"/>
          </p:nvPr>
        </p:nvSpPr>
        <p:spPr>
          <a:xfrm>
            <a:off x="685845" y="2215946"/>
            <a:ext cx="10667955" cy="3936547"/>
          </a:xfrm>
          <a:prstGeom prst="rect">
            <a:avLst/>
          </a:prstGeom>
        </p:spPr>
        <p:txBody>
          <a:bodyPr numCol="2"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two columns of text. Body copy style in two columns of text. Body copy style in two columns of text. Body copy style in two columns of text. Body copy style in two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3391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column">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2197031A-F39D-DAB3-81EA-64DB980B0253}"/>
              </a:ext>
            </a:extLst>
          </p:cNvPr>
          <p:cNvSpPr>
            <a:spLocks noGrp="1"/>
          </p:cNvSpPr>
          <p:nvPr>
            <p:ph type="title"/>
          </p:nvPr>
        </p:nvSpPr>
        <p:spPr>
          <a:xfrm>
            <a:off x="685845" y="365126"/>
            <a:ext cx="10667955" cy="1325563"/>
          </a:xfrm>
          <a:prstGeom prst="rect">
            <a:avLst/>
          </a:prstGeom>
        </p:spPr>
        <p:txBody>
          <a:bodyPr vert="horz" lIns="91440" tIns="45720" rIns="91440" bIns="45720" rtlCol="0" anchor="ctr">
            <a:normAutofit/>
          </a:bodyPr>
          <a:lstStyle>
            <a:lvl1pPr>
              <a:defRPr>
                <a:solidFill>
                  <a:srgbClr val="01A4B4"/>
                </a:solidFill>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53B659A6-DCB3-F617-8D9C-E4B57AF63E56}"/>
              </a:ext>
            </a:extLst>
          </p:cNvPr>
          <p:cNvSpPr>
            <a:spLocks noGrp="1"/>
          </p:cNvSpPr>
          <p:nvPr>
            <p:ph idx="13" hasCustomPrompt="1"/>
          </p:nvPr>
        </p:nvSpPr>
        <p:spPr>
          <a:xfrm>
            <a:off x="685845" y="2215946"/>
            <a:ext cx="10667955" cy="3936547"/>
          </a:xfrm>
          <a:prstGeom prst="rect">
            <a:avLst/>
          </a:prstGeom>
        </p:spPr>
        <p:txBody>
          <a:bodyPr wrap="square" numCol="3" spcCol="1944000">
            <a:noAutofit/>
          </a:bodyPr>
          <a:lstStyle>
            <a:lvl1pPr marL="0" indent="0">
              <a:buNone/>
              <a:defRPr sz="1800">
                <a:solidFill>
                  <a:schemeClr val="tx1"/>
                </a:solidFill>
              </a:defRPr>
            </a:lvl1pPr>
            <a:lvl2pPr marL="228600" indent="0">
              <a:buNone/>
              <a:defRPr sz="1400"/>
            </a:lvl2pPr>
            <a:lvl3pPr marL="457200" indent="0">
              <a:buNone/>
              <a:defRPr sz="1200"/>
            </a:lvl3pPr>
            <a:lvl4pPr marL="685800" indent="0">
              <a:buNone/>
              <a:defRPr sz="1000"/>
            </a:lvl4pPr>
            <a:lvl5pPr marL="914400" indent="0">
              <a:buNone/>
              <a:defRPr sz="1000"/>
            </a:lvl5pPr>
            <a:lvl6pPr>
              <a:defRPr sz="1000"/>
            </a:lvl6pPr>
            <a:lvl7pPr>
              <a:defRPr sz="1000"/>
            </a:lvl7pPr>
            <a:lvl8pPr>
              <a:defRPr sz="1000"/>
            </a:lvl8pPr>
            <a:lvl9pPr>
              <a:defRPr sz="1000"/>
            </a:lvl9pPr>
          </a:lstStyle>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 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r>
              <a:rPr lang="en-US" dirty="0"/>
              <a:t>Body copy style in three columns of text.</a:t>
            </a:r>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90000"/>
              </a:lnSpc>
              <a:spcBef>
                <a:spcPts val="500"/>
              </a:spcBef>
              <a:spcAft>
                <a:spcPts val="0"/>
              </a:spcAft>
              <a:buClrTx/>
              <a:buSzTx/>
              <a:buFont typeface="Arial" panose="020B0604020202020204" pitchFamily="34" charset="0"/>
              <a:buNone/>
              <a:tabLst/>
              <a:defRPr/>
            </a:pPr>
            <a:endParaRPr lang="en-US" dirty="0"/>
          </a:p>
        </p:txBody>
      </p:sp>
    </p:spTree>
    <p:extLst>
      <p:ext uri="{BB962C8B-B14F-4D97-AF65-F5344CB8AC3E}">
        <p14:creationId xmlns:p14="http://schemas.microsoft.com/office/powerpoint/2010/main" val="131149093"/>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DA07B-3223-F7B4-842D-A1C80B9AB9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698E9A-08FF-37D8-53D1-67AD49735E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E02256-772F-4D72-13DA-A0C40A3B935C}"/>
              </a:ext>
            </a:extLst>
          </p:cNvPr>
          <p:cNvSpPr>
            <a:spLocks noGrp="1"/>
          </p:cNvSpPr>
          <p:nvPr>
            <p:ph type="dt" sz="half" idx="10"/>
          </p:nvPr>
        </p:nvSpPr>
        <p:spPr/>
        <p:txBody>
          <a:bodyPr/>
          <a:lstStyle/>
          <a:p>
            <a:fld id="{DAA2B7B3-043F-4CC6-B96B-15EEED28C682}" type="datetimeFigureOut">
              <a:rPr lang="en-GB" smtClean="0"/>
              <a:t>21/05/2026</a:t>
            </a:fld>
            <a:endParaRPr lang="en-GB"/>
          </a:p>
        </p:txBody>
      </p:sp>
      <p:sp>
        <p:nvSpPr>
          <p:cNvPr id="5" name="Footer Placeholder 4">
            <a:extLst>
              <a:ext uri="{FF2B5EF4-FFF2-40B4-BE49-F238E27FC236}">
                <a16:creationId xmlns:a16="http://schemas.microsoft.com/office/drawing/2014/main" id="{ACB74B43-BD50-16F8-2E79-0E76D58ECE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6D608F-E5E5-822A-23F4-ED1C1DF8C1D0}"/>
              </a:ext>
            </a:extLst>
          </p:cNvPr>
          <p:cNvSpPr>
            <a:spLocks noGrp="1"/>
          </p:cNvSpPr>
          <p:nvPr>
            <p:ph type="sldNum" sz="quarter" idx="12"/>
          </p:nvPr>
        </p:nvSpPr>
        <p:spPr/>
        <p:txBody>
          <a:bodyPr/>
          <a:lstStyle/>
          <a:p>
            <a:fld id="{CC345DE3-8933-4056-A3BF-7F499A3509E2}" type="slidenum">
              <a:rPr lang="en-GB" smtClean="0"/>
              <a:t>‹#›</a:t>
            </a:fld>
            <a:endParaRPr lang="en-GB"/>
          </a:p>
        </p:txBody>
      </p:sp>
    </p:spTree>
    <p:extLst>
      <p:ext uri="{BB962C8B-B14F-4D97-AF65-F5344CB8AC3E}">
        <p14:creationId xmlns:p14="http://schemas.microsoft.com/office/powerpoint/2010/main" val="375313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6FDEADA-EBAE-F35B-A10D-371B79E7C36A}"/>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3" name="Footer Placeholder 4">
            <a:extLst>
              <a:ext uri="{FF2B5EF4-FFF2-40B4-BE49-F238E27FC236}">
                <a16:creationId xmlns:a16="http://schemas.microsoft.com/office/drawing/2014/main" id="{77E28C2B-741F-566B-D22B-DBD049AC6A1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4" name="Slide Number Placeholder 5">
            <a:extLst>
              <a:ext uri="{FF2B5EF4-FFF2-40B4-BE49-F238E27FC236}">
                <a16:creationId xmlns:a16="http://schemas.microsoft.com/office/drawing/2014/main" id="{7298320D-BA2A-C1E1-CB35-0B32D0DBFF8C}"/>
              </a:ext>
            </a:extLst>
          </p:cNvPr>
          <p:cNvSpPr>
            <a:spLocks noGrp="1"/>
          </p:cNvSpPr>
          <p:nvPr>
            <p:ph type="sldNum" sz="quarter" idx="12"/>
          </p:nvPr>
        </p:nvSpPr>
        <p:spPr>
          <a:xfrm>
            <a:off x="8610600" y="6088064"/>
            <a:ext cx="2743200" cy="365125"/>
          </a:xfrm>
        </p:spPr>
        <p:txBody>
          <a:bodyPr/>
          <a:lstStyle>
            <a:lvl1pPr>
              <a:defRPr/>
            </a:lvl1pPr>
          </a:lstStyle>
          <a:p>
            <a:fld id="{ABD4642B-7B75-E54A-A570-28AB4E1A1A1C}" type="slidenum">
              <a:rPr lang="en-GB" altLang="en-US"/>
              <a:pPr/>
              <a:t>‹#›</a:t>
            </a:fld>
            <a:endParaRPr lang="en-GB" altLang="en-US"/>
          </a:p>
        </p:txBody>
      </p:sp>
    </p:spTree>
    <p:extLst>
      <p:ext uri="{BB962C8B-B14F-4D97-AF65-F5344CB8AC3E}">
        <p14:creationId xmlns:p14="http://schemas.microsoft.com/office/powerpoint/2010/main" val="150236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81E6BC-BA16-288D-1DD6-EDC5C8780FBA}"/>
              </a:ext>
            </a:extLst>
          </p:cNvPr>
          <p:cNvSpPr txBox="1">
            <a:spLocks noGrp="1"/>
          </p:cNvSpPr>
          <p:nvPr>
            <p:ph type="title"/>
          </p:nvPr>
        </p:nvSpPr>
        <p:spPr>
          <a:xfrm>
            <a:off x="685846" y="365130"/>
            <a:ext cx="10667957" cy="1325559"/>
          </a:xfrm>
          <a:prstGeom prst="rect">
            <a:avLst/>
          </a:prstGeom>
          <a:noFill/>
          <a:ln>
            <a:noFill/>
          </a:ln>
        </p:spPr>
        <p:txBody>
          <a:bodyPr vert="horz" wrap="square" lIns="91440" tIns="45720" rIns="91440" bIns="45720" anchor="ctr" anchorCtr="0" compatLnSpc="1">
            <a:normAutofit/>
          </a:bodyPr>
          <a:lstStyle>
            <a:lvl1pPr marL="0" marR="0" lvl="0" indent="0" defTabSz="914309" fontAlgn="auto">
              <a:spcBef>
                <a:spcPts val="0"/>
              </a:spcBef>
              <a:spcAft>
                <a:spcPts val="0"/>
              </a:spcAft>
              <a:tabLst/>
              <a:defRPr lang="en-GB" b="1" i="0" u="none" strike="noStrike" cap="none" spc="0" baseline="0">
                <a:solidFill>
                  <a:srgbClr val="01A4B4"/>
                </a:solidFill>
                <a:uFillTx/>
                <a:latin typeface="Arial" pitchFamily="34"/>
                <a:cs typeface="Arial" pitchFamily="34"/>
              </a:defRPr>
            </a:lvl1pPr>
          </a:lstStyle>
          <a:p>
            <a:pPr lvl="0"/>
            <a:r>
              <a:rPr lang="en-GB"/>
              <a:t>Click to edit Master title style</a:t>
            </a:r>
            <a:endParaRPr lang="en-US"/>
          </a:p>
        </p:txBody>
      </p:sp>
      <p:sp>
        <p:nvSpPr>
          <p:cNvPr id="3" name="Content Placeholder 2">
            <a:extLst>
              <a:ext uri="{FF2B5EF4-FFF2-40B4-BE49-F238E27FC236}">
                <a16:creationId xmlns:a16="http://schemas.microsoft.com/office/drawing/2014/main" id="{C56744FA-9BCA-D2A2-0B05-8BFACE40A5F4}"/>
              </a:ext>
            </a:extLst>
          </p:cNvPr>
          <p:cNvSpPr txBox="1">
            <a:spLocks noGrp="1"/>
          </p:cNvSpPr>
          <p:nvPr>
            <p:ph sz="quarter" idx="4294967295"/>
          </p:nvPr>
        </p:nvSpPr>
        <p:spPr>
          <a:xfrm>
            <a:off x="685846" y="2215947"/>
            <a:ext cx="10667957" cy="3936546"/>
          </a:xfrm>
          <a:prstGeom prst="rect">
            <a:avLst/>
          </a:prstGeom>
          <a:noFill/>
          <a:ln>
            <a:noFill/>
          </a:ln>
        </p:spPr>
        <p:txBody>
          <a:bodyPr vert="horz" wrap="square" lIns="91440" tIns="45720" rIns="91440" bIns="45720" anchor="t" anchorCtr="0" compatLnSpc="1">
            <a:noAutofit/>
          </a:bodyPr>
          <a:lstStyle>
            <a:lvl1pPr marL="0" marR="0" lvl="0" indent="0" defTabSz="457177" fontAlgn="auto">
              <a:spcBef>
                <a:spcPts val="500"/>
              </a:spcBef>
              <a:spcAft>
                <a:spcPts val="0"/>
              </a:spcAft>
              <a:buNone/>
              <a:tabLst/>
              <a:defRPr lang="en-US" sz="1800" b="0" i="0" u="none" strike="noStrike" cap="none" spc="0" baseline="0">
                <a:solidFill>
                  <a:srgbClr val="000000"/>
                </a:solidFill>
                <a:uFillTx/>
                <a:latin typeface="Arial" pitchFamily="34"/>
                <a:cs typeface="Arial" pitchFamily="34"/>
              </a:defRPr>
            </a:lvl1pPr>
            <a:lvl2pPr marL="0" marR="0" lvl="0" indent="0" defTabSz="457177" fontAlgn="auto">
              <a:spcAft>
                <a:spcPts val="0"/>
              </a:spcAft>
              <a:buNone/>
              <a:tabLst/>
              <a:defRPr lang="en-US" sz="1800" b="0" i="0" u="none" strike="noStrike" cap="none" spc="0" baseline="0">
                <a:solidFill>
                  <a:srgbClr val="000000"/>
                </a:solidFill>
                <a:uFillTx/>
                <a:latin typeface="Arial" pitchFamily="34"/>
                <a:cs typeface="Arial" pitchFamily="34"/>
              </a:defRPr>
            </a:lvl2pPr>
            <a:lvl3pPr marL="0" marR="0" lvl="0" indent="0" defTabSz="457177" fontAlgn="auto">
              <a:spcAft>
                <a:spcPts val="0"/>
              </a:spcAft>
              <a:buNone/>
              <a:tabLst/>
              <a:defRPr lang="en-US" sz="1800" b="0" i="0" u="none" strike="noStrike" cap="none" spc="0" baseline="0">
                <a:solidFill>
                  <a:srgbClr val="000000"/>
                </a:solidFill>
                <a:uFillTx/>
                <a:latin typeface="Arial" pitchFamily="34"/>
                <a:cs typeface="Arial" pitchFamily="34"/>
              </a:defRPr>
            </a:lvl3pPr>
          </a:lstStyle>
          <a:p>
            <a:pPr lvl="0"/>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a:t>
            </a:r>
          </a:p>
          <a:p>
            <a:pPr lvl="0"/>
            <a:endParaRPr lang="en-US"/>
          </a:p>
          <a:p>
            <a:pPr lvl="0"/>
            <a:r>
              <a:rPr lang="en-US"/>
              <a:t>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Body copy style in one column of text. </a:t>
            </a:r>
          </a:p>
        </p:txBody>
      </p:sp>
    </p:spTree>
    <p:extLst>
      <p:ext uri="{BB962C8B-B14F-4D97-AF65-F5344CB8AC3E}">
        <p14:creationId xmlns:p14="http://schemas.microsoft.com/office/powerpoint/2010/main" val="118997586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124744"/>
            <a:ext cx="10515600" cy="2559148"/>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710881"/>
            <a:ext cx="10515600" cy="1500187"/>
          </a:xfrm>
        </p:spPr>
        <p:txBody>
          <a:bodyPr/>
          <a:lstStyle>
            <a:lvl1pPr marL="0" indent="0">
              <a:buNone/>
              <a:defRPr sz="2400">
                <a:solidFill>
                  <a:schemeClr val="tx1">
                    <a:tint val="75000"/>
                  </a:schemeClr>
                </a:solidFill>
              </a:defRPr>
            </a:lvl1pPr>
            <a:lvl2pPr marL="457177" indent="0">
              <a:buNone/>
              <a:defRPr sz="2000">
                <a:solidFill>
                  <a:schemeClr val="tx1">
                    <a:tint val="75000"/>
                  </a:schemeClr>
                </a:solidFill>
              </a:defRPr>
            </a:lvl2pPr>
            <a:lvl3pPr marL="914355"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3" indent="0">
              <a:buNone/>
              <a:defRPr sz="1600">
                <a:solidFill>
                  <a:schemeClr val="tx1">
                    <a:tint val="75000"/>
                  </a:schemeClr>
                </a:solidFill>
              </a:defRPr>
            </a:lvl7pPr>
            <a:lvl8pPr marL="3200240" indent="0">
              <a:buNone/>
              <a:defRPr sz="1600">
                <a:solidFill>
                  <a:schemeClr val="tx1">
                    <a:tint val="75000"/>
                  </a:schemeClr>
                </a:solidFill>
              </a:defRPr>
            </a:lvl8pPr>
            <a:lvl9pPr marL="3657417"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73BCBB9-68A4-5949-60B4-BC933BBD5B20}"/>
              </a:ext>
            </a:extLst>
          </p:cNvPr>
          <p:cNvSpPr>
            <a:spLocks noGrp="1"/>
          </p:cNvSpPr>
          <p:nvPr>
            <p:ph type="dt" sz="half" idx="10"/>
          </p:nvPr>
        </p:nvSpPr>
        <p:spPr>
          <a:xfrm>
            <a:off x="838200" y="6088064"/>
            <a:ext cx="2743200" cy="365125"/>
          </a:xfrm>
        </p:spPr>
        <p:txBody>
          <a:bodyPr/>
          <a:lstStyle>
            <a:lvl1pPr>
              <a:defRPr/>
            </a:lvl1pPr>
          </a:lstStyle>
          <a:p>
            <a:pPr>
              <a:defRPr/>
            </a:pPr>
            <a:endParaRPr lang="en-GB" altLang="en-US"/>
          </a:p>
        </p:txBody>
      </p:sp>
      <p:sp>
        <p:nvSpPr>
          <p:cNvPr id="5" name="Footer Placeholder 4">
            <a:extLst>
              <a:ext uri="{FF2B5EF4-FFF2-40B4-BE49-F238E27FC236}">
                <a16:creationId xmlns:a16="http://schemas.microsoft.com/office/drawing/2014/main" id="{2C28FFFF-2CCB-DF9A-6D3D-3B2E35FD6635}"/>
              </a:ext>
            </a:extLst>
          </p:cNvPr>
          <p:cNvSpPr>
            <a:spLocks noGrp="1"/>
          </p:cNvSpPr>
          <p:nvPr>
            <p:ph type="ftr" sz="quarter" idx="11"/>
          </p:nvPr>
        </p:nvSpPr>
        <p:spPr>
          <a:xfrm>
            <a:off x="4038600" y="6088064"/>
            <a:ext cx="4114800" cy="365125"/>
          </a:xfrm>
        </p:spPr>
        <p:txBody>
          <a:bodyPr/>
          <a:lstStyle>
            <a:lvl1pPr>
              <a:defRPr/>
            </a:lvl1pPr>
          </a:lstStyle>
          <a:p>
            <a:pPr>
              <a:defRPr/>
            </a:pPr>
            <a:endParaRPr lang="en-GB" altLang="en-US"/>
          </a:p>
        </p:txBody>
      </p:sp>
      <p:sp>
        <p:nvSpPr>
          <p:cNvPr id="6" name="Slide Number Placeholder 5">
            <a:extLst>
              <a:ext uri="{FF2B5EF4-FFF2-40B4-BE49-F238E27FC236}">
                <a16:creationId xmlns:a16="http://schemas.microsoft.com/office/drawing/2014/main" id="{8FFA03FB-8E9D-4E54-2307-0FCC16FF39AB}"/>
              </a:ext>
            </a:extLst>
          </p:cNvPr>
          <p:cNvSpPr>
            <a:spLocks noGrp="1"/>
          </p:cNvSpPr>
          <p:nvPr>
            <p:ph type="sldNum" sz="quarter" idx="12"/>
          </p:nvPr>
        </p:nvSpPr>
        <p:spPr>
          <a:xfrm>
            <a:off x="8610600" y="6088064"/>
            <a:ext cx="2743200" cy="365125"/>
          </a:xfrm>
        </p:spPr>
        <p:txBody>
          <a:bodyPr/>
          <a:lstStyle>
            <a:lvl1pPr>
              <a:defRPr/>
            </a:lvl1pPr>
          </a:lstStyle>
          <a:p>
            <a:fld id="{452102A4-FE60-224F-8105-191A45641F62}" type="slidenum">
              <a:rPr lang="en-GB" altLang="en-US"/>
              <a:pPr/>
              <a:t>‹#›</a:t>
            </a:fld>
            <a:endParaRPr lang="en-GB" altLang="en-US"/>
          </a:p>
        </p:txBody>
      </p:sp>
    </p:spTree>
    <p:extLst>
      <p:ext uri="{BB962C8B-B14F-4D97-AF65-F5344CB8AC3E}">
        <p14:creationId xmlns:p14="http://schemas.microsoft.com/office/powerpoint/2010/main" val="1140339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966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Lst>
  <p:txStyles>
    <p:titleStyle>
      <a:lvl1pPr algn="l" defTabSz="914355" rtl="0" eaLnBrk="1" latinLnBrk="0" hangingPunct="1">
        <a:lnSpc>
          <a:spcPct val="90000"/>
        </a:lnSpc>
        <a:spcBef>
          <a:spcPct val="0"/>
        </a:spcBef>
        <a:buNone/>
        <a:defRPr sz="4400" b="1" kern="1200">
          <a:solidFill>
            <a:srgbClr val="08314C"/>
          </a:solidFill>
          <a:latin typeface="Arial" panose="020B0604020202020204" pitchFamily="34" charset="0"/>
          <a:ea typeface="+mj-ea"/>
          <a:cs typeface="Arial" panose="020B0604020202020204" pitchFamily="34" charset="0"/>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800" kern="1200">
          <a:solidFill>
            <a:srgbClr val="08314C"/>
          </a:solidFill>
          <a:latin typeface="Arial" panose="020B0604020202020204" pitchFamily="34" charset="0"/>
          <a:ea typeface="+mn-ea"/>
          <a:cs typeface="Arial" panose="020B0604020202020204" pitchFamily="34" charset="0"/>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rgbClr val="08314C"/>
          </a:solidFill>
          <a:latin typeface="Arial" panose="020B0604020202020204" pitchFamily="34" charset="0"/>
          <a:ea typeface="+mn-ea"/>
          <a:cs typeface="Arial" panose="020B0604020202020204" pitchFamily="34" charset="0"/>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rgbClr val="08314C"/>
          </a:solidFill>
          <a:latin typeface="Arial" panose="020B0604020202020204" pitchFamily="34" charset="0"/>
          <a:ea typeface="+mn-ea"/>
          <a:cs typeface="Arial" panose="020B0604020202020204" pitchFamily="34" charset="0"/>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rgbClr val="08314C"/>
          </a:solidFill>
          <a:latin typeface="Arial" panose="020B0604020202020204" pitchFamily="34" charset="0"/>
          <a:ea typeface="+mn-ea"/>
          <a:cs typeface="Arial" panose="020B0604020202020204" pitchFamily="34" charset="0"/>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p15:clr>
            <a:srgbClr val="F26B43"/>
          </p15:clr>
        </p15:guide>
        <p15:guide id="2" pos="767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adult.learning@hants.gov.uk" TargetMode="External"/><Relationship Id="rId4" Type="http://schemas.openxmlformats.org/officeDocument/2006/relationships/hyperlink" Target="mailto:steve.pawsey@hants.gov.uk"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vghosal.blogspot.com/2017/12/10-ways-to-be-better-employee-in-2018.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s://www.uctoday.com/unified-communications/microsoft-teams-breakout-room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ise.de/download/product/microsoft-word-60930" TargetMode="External"/><Relationship Id="rId7" Type="http://schemas.openxmlformats.org/officeDocument/2006/relationships/hyperlink" Target="https://pxhere.com/en/photo/1566431" TargetMode="External"/><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s://www.wps.com/blog/tr-TR/tr-TR-microsoft-powerpoint-365-free-download/" TargetMode="Externa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freesvg.org/purple-friday-not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creativecommons.org/licenses/by/3.0/" TargetMode="External"/><Relationship Id="rId4" Type="http://schemas.openxmlformats.org/officeDocument/2006/relationships/hyperlink" Target="https://ufl.pb.unizin.org/instructorguide/chapter/communicate-with-your-studen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pixabay.com/en/classroom-cooperative-learning-1297779/" TargetMode="External"/><Relationship Id="rId5" Type="http://schemas.openxmlformats.org/officeDocument/2006/relationships/image" Target="../media/image10.png"/><Relationship Id="rId4" Type="http://schemas.openxmlformats.org/officeDocument/2006/relationships/hyperlink" Target="https://www.uctoday.com/unified-communications/microsoft-teams-breakout-room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question-mark-question-help-2314107/" TargetMode="External"/><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5793BC-ACA0-3F26-32CA-1CF9550528D7}"/>
              </a:ext>
            </a:extLst>
          </p:cNvPr>
          <p:cNvSpPr txBox="1"/>
          <p:nvPr/>
        </p:nvSpPr>
        <p:spPr>
          <a:xfrm>
            <a:off x="260607" y="736537"/>
            <a:ext cx="8206628" cy="2308324"/>
          </a:xfrm>
          <a:prstGeom prst="rect">
            <a:avLst/>
          </a:prstGeom>
          <a:noFill/>
        </p:spPr>
        <p:txBody>
          <a:bodyPr wrap="square" rtlCol="0">
            <a:spAutoFit/>
          </a:bodyPr>
          <a:lstStyle/>
          <a:p>
            <a:pPr defTabSz="228600"/>
            <a:r>
              <a:rPr lang="en-US" sz="4800" b="1" dirty="0">
                <a:solidFill>
                  <a:prstClr val="white"/>
                </a:solidFill>
                <a:latin typeface="Arial" panose="020B0604020202020204" pitchFamily="34" charset="0"/>
                <a:cs typeface="Arial" panose="020B0604020202020204" pitchFamily="34" charset="0"/>
              </a:rPr>
              <a:t>Level 2 Principles of Business </a:t>
            </a:r>
          </a:p>
          <a:p>
            <a:pPr defTabSz="228600"/>
            <a:r>
              <a:rPr lang="en-US" sz="4800" b="1" dirty="0">
                <a:solidFill>
                  <a:prstClr val="white"/>
                </a:solidFill>
                <a:latin typeface="Arial" panose="020B0604020202020204" pitchFamily="34" charset="0"/>
                <a:cs typeface="Arial" panose="020B0604020202020204" pitchFamily="34" charset="0"/>
              </a:rPr>
              <a:t>Administration Certificate </a:t>
            </a:r>
          </a:p>
        </p:txBody>
      </p:sp>
      <p:sp>
        <p:nvSpPr>
          <p:cNvPr id="3" name="TextBox 2">
            <a:extLst>
              <a:ext uri="{FF2B5EF4-FFF2-40B4-BE49-F238E27FC236}">
                <a16:creationId xmlns:a16="http://schemas.microsoft.com/office/drawing/2014/main" id="{9DB7FAB8-F0D8-3C50-14A8-43067664EF02}"/>
              </a:ext>
            </a:extLst>
          </p:cNvPr>
          <p:cNvSpPr txBox="1"/>
          <p:nvPr/>
        </p:nvSpPr>
        <p:spPr>
          <a:xfrm>
            <a:off x="260607" y="2998695"/>
            <a:ext cx="7485296" cy="3416320"/>
          </a:xfrm>
          <a:prstGeom prst="rect">
            <a:avLst/>
          </a:prstGeom>
          <a:noFill/>
        </p:spPr>
        <p:txBody>
          <a:bodyPr wrap="square" rtlCol="0">
            <a:spAutoFit/>
          </a:bodyPr>
          <a:lstStyle/>
          <a:p>
            <a:pPr defTabSz="228600"/>
            <a:r>
              <a:rPr lang="en-US" sz="3600" dirty="0">
                <a:solidFill>
                  <a:prstClr val="white"/>
                </a:solidFill>
                <a:latin typeface="Arial" panose="020B0604020202020204" pitchFamily="34" charset="0"/>
                <a:cs typeface="Arial" panose="020B0604020202020204" pitchFamily="34" charset="0"/>
              </a:rPr>
              <a:t>Date: 26 March - 6 August 2026</a:t>
            </a:r>
          </a:p>
          <a:p>
            <a:pPr defTabSz="228600"/>
            <a:r>
              <a:rPr lang="en-US" sz="3600" dirty="0">
                <a:solidFill>
                  <a:prstClr val="white"/>
                </a:solidFill>
                <a:latin typeface="Arial" panose="020B0604020202020204" pitchFamily="34" charset="0"/>
                <a:cs typeface="Arial" panose="020B0604020202020204" pitchFamily="34" charset="0"/>
              </a:rPr>
              <a:t>Time: Thursday 6.00 – 8.30 pm</a:t>
            </a:r>
          </a:p>
          <a:p>
            <a:pPr defTabSz="228600"/>
            <a:r>
              <a:rPr lang="en-US" sz="3600" dirty="0">
                <a:solidFill>
                  <a:prstClr val="white"/>
                </a:solidFill>
                <a:latin typeface="Arial" panose="020B0604020202020204" pitchFamily="34" charset="0"/>
                <a:cs typeface="Arial" panose="020B0604020202020204" pitchFamily="34" charset="0"/>
              </a:rPr>
              <a:t>Tutor: Jo Gray</a:t>
            </a:r>
          </a:p>
          <a:p>
            <a:pPr defTabSz="228600"/>
            <a:r>
              <a:rPr lang="en-US" sz="3600" dirty="0">
                <a:solidFill>
                  <a:prstClr val="white"/>
                </a:solidFill>
                <a:latin typeface="Arial" panose="020B0604020202020204" pitchFamily="34" charset="0"/>
                <a:cs typeface="Arial" panose="020B0604020202020204" pitchFamily="34" charset="0"/>
              </a:rPr>
              <a:t>Email: </a:t>
            </a:r>
            <a:r>
              <a:rPr lang="en-US" sz="3600" dirty="0">
                <a:solidFill>
                  <a:prstClr val="white"/>
                </a:solidFill>
                <a:latin typeface="Arial" panose="020B0604020202020204" pitchFamily="34" charset="0"/>
                <a:cs typeface="Arial" panose="020B0604020202020204" pitchFamily="34" charset="0"/>
                <a:hlinkClick r:id="rId4"/>
              </a:rPr>
              <a:t>Joanne.Gray2@hants.gov.uk</a:t>
            </a:r>
            <a:endParaRPr lang="en-US" sz="3600" dirty="0">
              <a:solidFill>
                <a:prstClr val="white"/>
              </a:solidFill>
              <a:latin typeface="Arial" panose="020B0604020202020204" pitchFamily="34" charset="0"/>
              <a:cs typeface="Arial" panose="020B0604020202020204" pitchFamily="34" charset="0"/>
            </a:endParaRPr>
          </a:p>
          <a:p>
            <a:pPr defTabSz="228600"/>
            <a:r>
              <a:rPr lang="en-US" sz="3600" dirty="0">
                <a:solidFill>
                  <a:prstClr val="white"/>
                </a:solidFill>
                <a:latin typeface="Arial" panose="020B0604020202020204" pitchFamily="34" charset="0"/>
                <a:cs typeface="Arial" panose="020B0604020202020204" pitchFamily="34" charset="0"/>
              </a:rPr>
              <a:t>Report Absence at: </a:t>
            </a:r>
            <a:r>
              <a:rPr lang="en-US" sz="3600" dirty="0">
                <a:solidFill>
                  <a:prstClr val="white"/>
                </a:solidFill>
                <a:latin typeface="Arial" panose="020B0604020202020204" pitchFamily="34" charset="0"/>
                <a:cs typeface="Arial" panose="020B0604020202020204" pitchFamily="34" charset="0"/>
                <a:hlinkClick r:id="rId5"/>
              </a:rPr>
              <a:t>adult.learning@hants.gov.uk</a:t>
            </a:r>
            <a:r>
              <a:rPr lang="en-US" sz="3600" dirty="0">
                <a:solidFill>
                  <a:prstClr val="white"/>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789714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9A81F0-A6DC-EC4A-3F26-F77FB0DAA6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142E65-E3A2-9144-D634-8E18B2E7D131}"/>
              </a:ext>
            </a:extLst>
          </p:cNvPr>
          <p:cNvSpPr>
            <a:spLocks noGrp="1"/>
          </p:cNvSpPr>
          <p:nvPr>
            <p:ph type="title"/>
          </p:nvPr>
        </p:nvSpPr>
        <p:spPr>
          <a:xfrm>
            <a:off x="582154" y="450186"/>
            <a:ext cx="10667955" cy="1325563"/>
          </a:xfrm>
        </p:spPr>
        <p:txBody>
          <a:bodyPr>
            <a:normAutofit fontScale="90000"/>
          </a:bodyPr>
          <a:lstStyle/>
          <a:p>
            <a:pPr lvl="1" fontAlgn="base"/>
            <a:r>
              <a:rPr lang="en-GB" sz="4400" b="1" kern="1200" dirty="0">
                <a:solidFill>
                  <a:srgbClr val="01A4B4"/>
                </a:solidFill>
                <a:latin typeface="Arial" pitchFamily="34"/>
                <a:ea typeface="+mj-ea"/>
                <a:cs typeface="Arial" pitchFamily="34"/>
              </a:rPr>
              <a:t>Communication requirements of different audiences (AC 1.2)</a:t>
            </a:r>
            <a:br>
              <a:rPr lang="en-GB" sz="4400" b="1" kern="1200" dirty="0">
                <a:solidFill>
                  <a:srgbClr val="01A4B4"/>
                </a:solidFill>
                <a:latin typeface="Arial" pitchFamily="34"/>
                <a:ea typeface="+mj-ea"/>
                <a:cs typeface="Arial" pitchFamily="34"/>
              </a:rPr>
            </a:br>
            <a:br>
              <a:rPr lang="en-GB" sz="2400" dirty="0"/>
            </a:br>
            <a:br>
              <a:rPr lang="en-GB" dirty="0"/>
            </a:br>
            <a:endParaRPr lang="en-GB" dirty="0"/>
          </a:p>
        </p:txBody>
      </p:sp>
      <p:sp>
        <p:nvSpPr>
          <p:cNvPr id="5" name="Content Placeholder 4">
            <a:extLst>
              <a:ext uri="{FF2B5EF4-FFF2-40B4-BE49-F238E27FC236}">
                <a16:creationId xmlns:a16="http://schemas.microsoft.com/office/drawing/2014/main" id="{1B3F13BB-78DD-10C9-C46A-980C16313D58}"/>
              </a:ext>
            </a:extLst>
          </p:cNvPr>
          <p:cNvSpPr>
            <a:spLocks noGrp="1"/>
          </p:cNvSpPr>
          <p:nvPr>
            <p:ph idx="13"/>
          </p:nvPr>
        </p:nvSpPr>
        <p:spPr>
          <a:xfrm>
            <a:off x="478465" y="1403498"/>
            <a:ext cx="10875335" cy="4748995"/>
          </a:xfrm>
        </p:spPr>
        <p:txBody>
          <a:bodyPr/>
          <a:lstStyle/>
          <a:p>
            <a:r>
              <a:rPr lang="en-GB" sz="2400" b="1" dirty="0"/>
              <a:t>Internal Stakeholders: Colleagues and Team Members</a:t>
            </a:r>
          </a:p>
          <a:p>
            <a:r>
              <a:rPr lang="en-GB" sz="2400" b="1" dirty="0"/>
              <a:t>Communication purpose</a:t>
            </a:r>
            <a:r>
              <a:rPr lang="en-GB" sz="2400" dirty="0"/>
              <a:t>: Regular updates, daily task coordination, and team collaboration.</a:t>
            </a:r>
          </a:p>
          <a:p>
            <a:r>
              <a:rPr lang="en-GB" sz="2400" b="1" dirty="0"/>
              <a:t>Tone</a:t>
            </a:r>
            <a:r>
              <a:rPr lang="en-GB" sz="2400" dirty="0"/>
              <a:t>: Collaborative, clear, supportive, and approachable.</a:t>
            </a:r>
          </a:p>
          <a:p>
            <a:r>
              <a:rPr lang="en-GB" sz="2400" b="1" dirty="0"/>
              <a:t>Methods</a:t>
            </a:r>
            <a:r>
              <a:rPr lang="en-GB" sz="2400" dirty="0"/>
              <a:t>: Instant messaging, face-to-face chats, and team meetings.</a:t>
            </a:r>
          </a:p>
          <a:p>
            <a:endParaRPr lang="en-GB" sz="2400" b="1" dirty="0"/>
          </a:p>
          <a:p>
            <a:r>
              <a:rPr lang="en-GB" sz="2400" b="1" dirty="0"/>
              <a:t>Internal Stakeholders: Senior Managers and Executives</a:t>
            </a:r>
          </a:p>
          <a:p>
            <a:r>
              <a:rPr lang="en-GB" sz="2400" b="1" dirty="0"/>
              <a:t>Communication purpose</a:t>
            </a:r>
            <a:r>
              <a:rPr lang="en-GB" sz="2400" dirty="0"/>
              <a:t>: Strategic reporting, decision-making, and performance reviews.</a:t>
            </a:r>
          </a:p>
          <a:p>
            <a:r>
              <a:rPr lang="en-GB" sz="2400" b="1" dirty="0"/>
              <a:t>Tone</a:t>
            </a:r>
            <a:r>
              <a:rPr lang="en-GB" sz="2400" dirty="0"/>
              <a:t>: Formal, concise, data-driven, and highly professional.</a:t>
            </a:r>
          </a:p>
          <a:p>
            <a:r>
              <a:rPr lang="en-GB" sz="2400" b="1" dirty="0"/>
              <a:t>Methods</a:t>
            </a:r>
            <a:r>
              <a:rPr lang="en-GB" sz="2400" dirty="0"/>
              <a:t>: Structured emails, formal reports, and scheduled presentations.</a:t>
            </a:r>
          </a:p>
          <a:p>
            <a:endParaRPr lang="en-GB" dirty="0"/>
          </a:p>
        </p:txBody>
      </p:sp>
      <p:pic>
        <p:nvPicPr>
          <p:cNvPr id="9" name="Picture 8">
            <a:extLst>
              <a:ext uri="{FF2B5EF4-FFF2-40B4-BE49-F238E27FC236}">
                <a16:creationId xmlns:a16="http://schemas.microsoft.com/office/drawing/2014/main" id="{79CB19E3-6E73-BF7C-1537-B64034B71D6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66646" y="1519392"/>
            <a:ext cx="2396371" cy="1909608"/>
          </a:xfrm>
          <a:prstGeom prst="rect">
            <a:avLst/>
          </a:prstGeom>
        </p:spPr>
      </p:pic>
    </p:spTree>
    <p:extLst>
      <p:ext uri="{BB962C8B-B14F-4D97-AF65-F5344CB8AC3E}">
        <p14:creationId xmlns:p14="http://schemas.microsoft.com/office/powerpoint/2010/main" val="115194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CD278-275E-98B8-0538-424DBE28C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50481C-46A0-B10A-419C-15E2E3E526FE}"/>
              </a:ext>
            </a:extLst>
          </p:cNvPr>
          <p:cNvSpPr>
            <a:spLocks noGrp="1"/>
          </p:cNvSpPr>
          <p:nvPr>
            <p:ph type="title"/>
          </p:nvPr>
        </p:nvSpPr>
        <p:spPr/>
        <p:txBody>
          <a:bodyPr>
            <a:normAutofit fontScale="90000"/>
          </a:bodyPr>
          <a:lstStyle/>
          <a:p>
            <a:pPr lvl="1" fontAlgn="base"/>
            <a:r>
              <a:rPr lang="en-GB" sz="4400" b="1" kern="1200" dirty="0">
                <a:solidFill>
                  <a:srgbClr val="01A4B4"/>
                </a:solidFill>
                <a:latin typeface="Arial" pitchFamily="34"/>
                <a:ea typeface="+mj-ea"/>
                <a:cs typeface="Arial" pitchFamily="34"/>
              </a:rPr>
              <a:t>Communication requirements of different audiences (AC 1.2)</a:t>
            </a:r>
            <a:br>
              <a:rPr lang="en-GB" sz="4400" b="1" kern="1200" dirty="0">
                <a:solidFill>
                  <a:srgbClr val="01A4B4"/>
                </a:solidFill>
                <a:latin typeface="Arial" pitchFamily="34"/>
                <a:ea typeface="+mj-ea"/>
                <a:cs typeface="Arial" pitchFamily="34"/>
              </a:rPr>
            </a:br>
            <a:br>
              <a:rPr lang="en-GB" sz="2400" dirty="0"/>
            </a:br>
            <a:br>
              <a:rPr lang="en-GB" dirty="0"/>
            </a:br>
            <a:endParaRPr lang="en-GB" dirty="0"/>
          </a:p>
        </p:txBody>
      </p:sp>
      <p:sp>
        <p:nvSpPr>
          <p:cNvPr id="4" name="Content Placeholder 3">
            <a:extLst>
              <a:ext uri="{FF2B5EF4-FFF2-40B4-BE49-F238E27FC236}">
                <a16:creationId xmlns:a16="http://schemas.microsoft.com/office/drawing/2014/main" id="{3FB3549B-EED4-BD48-E170-744AD4B9B428}"/>
              </a:ext>
            </a:extLst>
          </p:cNvPr>
          <p:cNvSpPr>
            <a:spLocks noGrp="1"/>
          </p:cNvSpPr>
          <p:nvPr>
            <p:ph idx="13"/>
          </p:nvPr>
        </p:nvSpPr>
        <p:spPr>
          <a:xfrm>
            <a:off x="318977" y="1499192"/>
            <a:ext cx="11187178" cy="4653302"/>
          </a:xfrm>
        </p:spPr>
        <p:txBody>
          <a:bodyPr/>
          <a:lstStyle/>
          <a:p>
            <a:r>
              <a:rPr lang="en-GB" sz="2400" b="1" dirty="0"/>
              <a:t>External Stakeholders: Customers &amp; Clients</a:t>
            </a:r>
          </a:p>
          <a:p>
            <a:r>
              <a:rPr lang="en-GB" sz="2400" b="1" dirty="0"/>
              <a:t>Purpose</a:t>
            </a:r>
            <a:r>
              <a:rPr lang="en-GB" sz="2400" dirty="0"/>
              <a:t>: Query resolution, service delivery, and relationship building.</a:t>
            </a:r>
          </a:p>
          <a:p>
            <a:r>
              <a:rPr lang="en-GB" sz="2400" b="1" dirty="0"/>
              <a:t>Tone</a:t>
            </a:r>
            <a:r>
              <a:rPr lang="en-GB" sz="2400" dirty="0"/>
              <a:t>: Polite, helpful, professional, and customer-focused.</a:t>
            </a:r>
          </a:p>
          <a:p>
            <a:r>
              <a:rPr lang="en-GB" sz="2400" b="1" dirty="0"/>
              <a:t>Methods</a:t>
            </a:r>
            <a:r>
              <a:rPr lang="en-GB" sz="2400" dirty="0"/>
              <a:t>: Phone calls, official emails, and formal letters.</a:t>
            </a:r>
          </a:p>
          <a:p>
            <a:endParaRPr lang="en-GB" sz="2400" b="1" dirty="0"/>
          </a:p>
          <a:p>
            <a:endParaRPr lang="en-GB" sz="2400" b="1" dirty="0"/>
          </a:p>
          <a:p>
            <a:r>
              <a:rPr lang="en-GB" sz="2400" b="1" dirty="0"/>
              <a:t>External Stakeholders: Suppliers &amp; Partners</a:t>
            </a:r>
          </a:p>
          <a:p>
            <a:r>
              <a:rPr lang="en-GB" sz="2400" b="1" dirty="0"/>
              <a:t>Purpose</a:t>
            </a:r>
            <a:r>
              <a:rPr lang="en-GB" sz="2400" dirty="0"/>
              <a:t>: Procurement, contract negotiation, and logistics coordination.</a:t>
            </a:r>
          </a:p>
          <a:p>
            <a:r>
              <a:rPr lang="en-GB" sz="2400" b="1" dirty="0"/>
              <a:t>Tone</a:t>
            </a:r>
            <a:r>
              <a:rPr lang="en-GB" sz="2400" dirty="0"/>
              <a:t>: Professional, clear, transactional, and firm.</a:t>
            </a:r>
          </a:p>
          <a:p>
            <a:r>
              <a:rPr lang="en-GB" sz="2400" b="1" dirty="0"/>
              <a:t>Methods</a:t>
            </a:r>
            <a:r>
              <a:rPr lang="en-GB" sz="2400" dirty="0"/>
              <a:t>: Purchase orders, formal emails, and SLA reviews.</a:t>
            </a:r>
          </a:p>
          <a:p>
            <a:br>
              <a:rPr lang="en-GB" sz="2400" dirty="0"/>
            </a:br>
            <a:endParaRPr lang="en-GB" sz="2400" dirty="0"/>
          </a:p>
          <a:p>
            <a:endParaRPr lang="en-GB" dirty="0"/>
          </a:p>
        </p:txBody>
      </p:sp>
      <p:pic>
        <p:nvPicPr>
          <p:cNvPr id="2050" name="Picture 2" descr="External vs Internal Customers: How Are ...">
            <a:extLst>
              <a:ext uri="{FF2B5EF4-FFF2-40B4-BE49-F238E27FC236}">
                <a16:creationId xmlns:a16="http://schemas.microsoft.com/office/drawing/2014/main" id="{4D625524-A428-BB8E-B5F2-45626FDFA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143" y="5190046"/>
            <a:ext cx="3032899" cy="1594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13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DDCCA-DF67-0A3A-EB88-F7AD7B8F30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4517BC-7DFC-E0A8-C66D-2E86EB9239CF}"/>
              </a:ext>
            </a:extLst>
          </p:cNvPr>
          <p:cNvSpPr>
            <a:spLocks noGrp="1"/>
          </p:cNvSpPr>
          <p:nvPr>
            <p:ph type="title"/>
          </p:nvPr>
        </p:nvSpPr>
        <p:spPr>
          <a:xfrm>
            <a:off x="159488" y="365126"/>
            <a:ext cx="11821631" cy="1325563"/>
          </a:xfrm>
        </p:spPr>
        <p:txBody>
          <a:bodyPr>
            <a:normAutofit/>
          </a:bodyPr>
          <a:lstStyle/>
          <a:p>
            <a:r>
              <a:rPr lang="en-GB" sz="3200" dirty="0"/>
              <a:t>Group activity - Communication requirements (AC 1.2)</a:t>
            </a:r>
          </a:p>
        </p:txBody>
      </p:sp>
      <p:sp>
        <p:nvSpPr>
          <p:cNvPr id="3" name="Content Placeholder 2">
            <a:extLst>
              <a:ext uri="{FF2B5EF4-FFF2-40B4-BE49-F238E27FC236}">
                <a16:creationId xmlns:a16="http://schemas.microsoft.com/office/drawing/2014/main" id="{E689A47A-E08A-3079-AD02-2A55BCFF4630}"/>
              </a:ext>
            </a:extLst>
          </p:cNvPr>
          <p:cNvSpPr>
            <a:spLocks noGrp="1"/>
          </p:cNvSpPr>
          <p:nvPr>
            <p:ph idx="13"/>
          </p:nvPr>
        </p:nvSpPr>
        <p:spPr>
          <a:xfrm>
            <a:off x="373069" y="1520480"/>
            <a:ext cx="10667955" cy="4461804"/>
          </a:xfrm>
        </p:spPr>
        <p:txBody>
          <a:bodyPr/>
          <a:lstStyle/>
          <a:p>
            <a:r>
              <a:rPr lang="en-GB" sz="2000" dirty="0"/>
              <a:t>In small groups discuss the scenario allocated to your group and consider the </a:t>
            </a:r>
            <a:r>
              <a:rPr lang="en-GB" sz="2000" dirty="0">
                <a:highlight>
                  <a:srgbClr val="FFFF00"/>
                </a:highlight>
              </a:rPr>
              <a:t>purpose</a:t>
            </a:r>
            <a:r>
              <a:rPr lang="en-GB" sz="2000" dirty="0"/>
              <a:t> of the communication, the </a:t>
            </a:r>
            <a:r>
              <a:rPr lang="en-GB" sz="2000" dirty="0">
                <a:highlight>
                  <a:srgbClr val="FFFF00"/>
                </a:highlight>
              </a:rPr>
              <a:t>tone</a:t>
            </a:r>
            <a:r>
              <a:rPr lang="en-GB" sz="2000" dirty="0"/>
              <a:t> of the communication and the communication </a:t>
            </a:r>
            <a:r>
              <a:rPr lang="en-GB" sz="2000" dirty="0">
                <a:highlight>
                  <a:srgbClr val="FFFF00"/>
                </a:highlight>
              </a:rPr>
              <a:t>method</a:t>
            </a:r>
            <a:r>
              <a:rPr lang="en-GB" sz="2000" dirty="0"/>
              <a:t> to be used:</a:t>
            </a:r>
          </a:p>
          <a:p>
            <a:r>
              <a:rPr lang="en-GB" b="1" dirty="0">
                <a:solidFill>
                  <a:srgbClr val="0070C0"/>
                </a:solidFill>
                <a:highlight>
                  <a:srgbClr val="FFFF00"/>
                </a:highlight>
              </a:rPr>
              <a:t>Scenario 1: Internal colleagues/Team members</a:t>
            </a:r>
          </a:p>
          <a:p>
            <a:r>
              <a:rPr lang="en-GB" b="1" dirty="0">
                <a:solidFill>
                  <a:srgbClr val="0070C0"/>
                </a:solidFill>
              </a:rPr>
              <a:t>A health and safety update needs to be provided </a:t>
            </a:r>
          </a:p>
          <a:p>
            <a:endParaRPr lang="en-GB" b="1" dirty="0">
              <a:solidFill>
                <a:srgbClr val="0070C0"/>
              </a:solidFill>
              <a:highlight>
                <a:srgbClr val="FFFF00"/>
              </a:highlight>
            </a:endParaRPr>
          </a:p>
          <a:p>
            <a:r>
              <a:rPr lang="en-GB" b="1" dirty="0">
                <a:solidFill>
                  <a:srgbClr val="0070C0"/>
                </a:solidFill>
                <a:highlight>
                  <a:srgbClr val="FFFF00"/>
                </a:highlight>
              </a:rPr>
              <a:t>Scenario 2: Internal managers</a:t>
            </a:r>
          </a:p>
          <a:p>
            <a:r>
              <a:rPr lang="en-GB" b="1" dirty="0">
                <a:solidFill>
                  <a:srgbClr val="0070C0"/>
                </a:solidFill>
              </a:rPr>
              <a:t>A weekly update of work performance needs to be provided </a:t>
            </a:r>
          </a:p>
          <a:p>
            <a:endParaRPr lang="en-GB" b="1" dirty="0">
              <a:solidFill>
                <a:srgbClr val="0070C0"/>
              </a:solidFill>
            </a:endParaRPr>
          </a:p>
          <a:p>
            <a:r>
              <a:rPr lang="en-GB" b="1" dirty="0">
                <a:solidFill>
                  <a:srgbClr val="0070C0"/>
                </a:solidFill>
                <a:highlight>
                  <a:srgbClr val="FFFF00"/>
                </a:highlight>
              </a:rPr>
              <a:t>Scenario 3: External applicant</a:t>
            </a:r>
          </a:p>
          <a:p>
            <a:r>
              <a:rPr lang="en-GB" b="1" dirty="0">
                <a:solidFill>
                  <a:srgbClr val="0070C0"/>
                </a:solidFill>
              </a:rPr>
              <a:t>You are inviting someone to attend a job interview</a:t>
            </a:r>
          </a:p>
          <a:p>
            <a:endParaRPr lang="en-GB" b="1" dirty="0">
              <a:solidFill>
                <a:srgbClr val="0070C0"/>
              </a:solidFill>
            </a:endParaRPr>
          </a:p>
          <a:p>
            <a:r>
              <a:rPr lang="en-GB" b="1" dirty="0">
                <a:solidFill>
                  <a:srgbClr val="0070C0"/>
                </a:solidFill>
                <a:highlight>
                  <a:srgbClr val="FFFF00"/>
                </a:highlight>
              </a:rPr>
              <a:t>Scenario 4:  External supplier</a:t>
            </a:r>
          </a:p>
          <a:p>
            <a:r>
              <a:rPr lang="en-GB" b="1" dirty="0">
                <a:solidFill>
                  <a:srgbClr val="0070C0"/>
                </a:solidFill>
              </a:rPr>
              <a:t>You are providing travel directions to your office to a delivery driver</a:t>
            </a:r>
          </a:p>
        </p:txBody>
      </p:sp>
      <p:pic>
        <p:nvPicPr>
          <p:cNvPr id="5" name="Content Placeholder 4">
            <a:extLst>
              <a:ext uri="{FF2B5EF4-FFF2-40B4-BE49-F238E27FC236}">
                <a16:creationId xmlns:a16="http://schemas.microsoft.com/office/drawing/2014/main" id="{71A5B3C0-AF0C-B2D3-275D-2AF5B5AE071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70310" y="2579638"/>
            <a:ext cx="3368034" cy="1684018"/>
          </a:xfrm>
          <a:prstGeom prst="rect">
            <a:avLst/>
          </a:prstGeom>
        </p:spPr>
      </p:pic>
      <p:pic>
        <p:nvPicPr>
          <p:cNvPr id="1028" name="Picture 4" descr="15 minutes Vectors - Download Free High-Quality Vectors from Freepik |  Freepik">
            <a:extLst>
              <a:ext uri="{FF2B5EF4-FFF2-40B4-BE49-F238E27FC236}">
                <a16:creationId xmlns:a16="http://schemas.microsoft.com/office/drawing/2014/main" id="{878B1E2F-F95C-DE5C-15F7-E847C00ECB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4363" y="4466396"/>
            <a:ext cx="2326757" cy="232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224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7AA5E-FFED-1A93-0AE5-D4A1D75D6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F2A6DF-3ECE-352F-F16D-221DF1A27E00}"/>
              </a:ext>
            </a:extLst>
          </p:cNvPr>
          <p:cNvSpPr>
            <a:spLocks noGrp="1"/>
          </p:cNvSpPr>
          <p:nvPr>
            <p:ph type="title"/>
          </p:nvPr>
        </p:nvSpPr>
        <p:spPr>
          <a:xfrm>
            <a:off x="159657" y="365126"/>
            <a:ext cx="11194143" cy="1325563"/>
          </a:xfrm>
        </p:spPr>
        <p:txBody>
          <a:bodyPr>
            <a:normAutofit fontScale="90000"/>
          </a:bodyPr>
          <a:lstStyle/>
          <a:p>
            <a:pPr lvl="1" fontAlgn="base"/>
            <a:r>
              <a:rPr lang="en-GB" sz="4400" b="1" kern="1200" dirty="0">
                <a:solidFill>
                  <a:srgbClr val="01A4B4"/>
                </a:solidFill>
                <a:latin typeface="Arial" pitchFamily="34"/>
                <a:ea typeface="+mj-ea"/>
                <a:cs typeface="Arial" pitchFamily="34"/>
              </a:rPr>
              <a:t>Quality considerations when communicating (AC 1.3) – Class discussion</a:t>
            </a:r>
            <a:endParaRPr lang="en-GB" dirty="0"/>
          </a:p>
        </p:txBody>
      </p:sp>
      <p:sp>
        <p:nvSpPr>
          <p:cNvPr id="4" name="Content Placeholder 3">
            <a:extLst>
              <a:ext uri="{FF2B5EF4-FFF2-40B4-BE49-F238E27FC236}">
                <a16:creationId xmlns:a16="http://schemas.microsoft.com/office/drawing/2014/main" id="{DD08B20D-E05B-16F3-8847-5837F7E02B4F}"/>
              </a:ext>
            </a:extLst>
          </p:cNvPr>
          <p:cNvSpPr>
            <a:spLocks noGrp="1"/>
          </p:cNvSpPr>
          <p:nvPr>
            <p:ph idx="13"/>
          </p:nvPr>
        </p:nvSpPr>
        <p:spPr>
          <a:xfrm>
            <a:off x="361507" y="1690689"/>
            <a:ext cx="10992293" cy="4461805"/>
          </a:xfrm>
        </p:spPr>
        <p:txBody>
          <a:bodyPr/>
          <a:lstStyle/>
          <a:p>
            <a:r>
              <a:rPr lang="en-GB" sz="2800" b="1" dirty="0">
                <a:solidFill>
                  <a:srgbClr val="0070C0"/>
                </a:solidFill>
              </a:rPr>
              <a:t>Why is it important to use the following conventions in business communications?</a:t>
            </a:r>
          </a:p>
          <a:p>
            <a:endParaRPr lang="en-GB" sz="2800" b="1" dirty="0">
              <a:solidFill>
                <a:srgbClr val="0070C0"/>
              </a:solidFill>
            </a:endParaRPr>
          </a:p>
          <a:p>
            <a:r>
              <a:rPr lang="en-GB" sz="2800" b="1" dirty="0">
                <a:solidFill>
                  <a:srgbClr val="0070C0"/>
                </a:solidFill>
              </a:rPr>
              <a:t>Correct grammar</a:t>
            </a:r>
          </a:p>
          <a:p>
            <a:endParaRPr lang="en-GB" sz="2800" b="1" dirty="0">
              <a:solidFill>
                <a:srgbClr val="0070C0"/>
              </a:solidFill>
            </a:endParaRPr>
          </a:p>
          <a:p>
            <a:r>
              <a:rPr lang="en-GB" sz="2800" b="1" dirty="0">
                <a:solidFill>
                  <a:srgbClr val="0070C0"/>
                </a:solidFill>
              </a:rPr>
              <a:t>Sentence structure</a:t>
            </a:r>
          </a:p>
          <a:p>
            <a:endParaRPr lang="en-GB" sz="2800" b="1" dirty="0">
              <a:solidFill>
                <a:srgbClr val="0070C0"/>
              </a:solidFill>
            </a:endParaRPr>
          </a:p>
          <a:p>
            <a:r>
              <a:rPr lang="en-GB" sz="2800" b="1" dirty="0">
                <a:solidFill>
                  <a:srgbClr val="0070C0"/>
                </a:solidFill>
              </a:rPr>
              <a:t>Punctuation</a:t>
            </a:r>
          </a:p>
          <a:p>
            <a:endParaRPr lang="en-GB" sz="2800" b="1" dirty="0">
              <a:solidFill>
                <a:srgbClr val="0070C0"/>
              </a:solidFill>
            </a:endParaRPr>
          </a:p>
          <a:p>
            <a:r>
              <a:rPr lang="en-GB" sz="2800" b="1" dirty="0">
                <a:solidFill>
                  <a:srgbClr val="0070C0"/>
                </a:solidFill>
              </a:rPr>
              <a:t>Spellings</a:t>
            </a:r>
          </a:p>
        </p:txBody>
      </p:sp>
      <p:pic>
        <p:nvPicPr>
          <p:cNvPr id="3074" name="Picture 2" descr="magnifying glass symbolizing accuracy ...">
            <a:extLst>
              <a:ext uri="{FF2B5EF4-FFF2-40B4-BE49-F238E27FC236}">
                <a16:creationId xmlns:a16="http://schemas.microsoft.com/office/drawing/2014/main" id="{9A7E1C09-A3A9-D16E-ED15-FB003EB40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5860" y="2121673"/>
            <a:ext cx="4371201" cy="437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983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280A-398D-43BD-CF8E-60BC3CD2AB19}"/>
              </a:ext>
            </a:extLst>
          </p:cNvPr>
          <p:cNvSpPr>
            <a:spLocks noGrp="1"/>
          </p:cNvSpPr>
          <p:nvPr>
            <p:ph type="title"/>
          </p:nvPr>
        </p:nvSpPr>
        <p:spPr/>
        <p:txBody>
          <a:bodyPr/>
          <a:lstStyle/>
          <a:p>
            <a:r>
              <a:rPr lang="en-GB" dirty="0"/>
              <a:t>What is body language? (AC 1.4)</a:t>
            </a:r>
          </a:p>
        </p:txBody>
      </p:sp>
      <p:sp>
        <p:nvSpPr>
          <p:cNvPr id="3" name="Content Placeholder 2">
            <a:extLst>
              <a:ext uri="{FF2B5EF4-FFF2-40B4-BE49-F238E27FC236}">
                <a16:creationId xmlns:a16="http://schemas.microsoft.com/office/drawing/2014/main" id="{EEC53EC5-E5BB-900B-C90A-4BF4132542BF}"/>
              </a:ext>
            </a:extLst>
          </p:cNvPr>
          <p:cNvSpPr>
            <a:spLocks noGrp="1"/>
          </p:cNvSpPr>
          <p:nvPr>
            <p:ph idx="13"/>
          </p:nvPr>
        </p:nvSpPr>
        <p:spPr>
          <a:xfrm>
            <a:off x="409399" y="1811909"/>
            <a:ext cx="10667955" cy="3936547"/>
          </a:xfrm>
        </p:spPr>
        <p:txBody>
          <a:bodyPr/>
          <a:lstStyle/>
          <a:p>
            <a:r>
              <a:rPr lang="en-GB" sz="2800" dirty="0">
                <a:solidFill>
                  <a:srgbClr val="009999"/>
                </a:solidFill>
              </a:rPr>
              <a:t>Body language is the use of physical behaviours, expressions and mannerisms to communication non-verbally.</a:t>
            </a:r>
          </a:p>
        </p:txBody>
      </p:sp>
      <p:pic>
        <p:nvPicPr>
          <p:cNvPr id="4" name="Picture 2" descr="Body Language basics - All you need to ...">
            <a:extLst>
              <a:ext uri="{FF2B5EF4-FFF2-40B4-BE49-F238E27FC236}">
                <a16:creationId xmlns:a16="http://schemas.microsoft.com/office/drawing/2014/main" id="{FA37975C-289E-7086-F62C-D5C684922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4335" y="3086054"/>
            <a:ext cx="6063329" cy="3406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5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8591-9E41-C792-B8A0-9EDD74E4F6E9}"/>
              </a:ext>
            </a:extLst>
          </p:cNvPr>
          <p:cNvSpPr>
            <a:spLocks noGrp="1"/>
          </p:cNvSpPr>
          <p:nvPr>
            <p:ph type="title"/>
          </p:nvPr>
        </p:nvSpPr>
        <p:spPr>
          <a:xfrm>
            <a:off x="297712" y="122664"/>
            <a:ext cx="11645243" cy="1568026"/>
          </a:xfrm>
        </p:spPr>
        <p:txBody>
          <a:bodyPr>
            <a:noAutofit/>
          </a:bodyPr>
          <a:lstStyle/>
          <a:p>
            <a:r>
              <a:rPr lang="en-GB" sz="3200" dirty="0"/>
              <a:t>The importance of using appropriate body language and tone of voice when communicating verbally (AC 1.4)</a:t>
            </a:r>
          </a:p>
        </p:txBody>
      </p:sp>
      <p:sp>
        <p:nvSpPr>
          <p:cNvPr id="4" name="Content Placeholder 3">
            <a:extLst>
              <a:ext uri="{FF2B5EF4-FFF2-40B4-BE49-F238E27FC236}">
                <a16:creationId xmlns:a16="http://schemas.microsoft.com/office/drawing/2014/main" id="{9ABB4ED7-776B-5BAD-3966-8AEF5D8A23E3}"/>
              </a:ext>
            </a:extLst>
          </p:cNvPr>
          <p:cNvSpPr>
            <a:spLocks noGrp="1"/>
          </p:cNvSpPr>
          <p:nvPr>
            <p:ph idx="13"/>
          </p:nvPr>
        </p:nvSpPr>
        <p:spPr>
          <a:xfrm>
            <a:off x="297712" y="1449660"/>
            <a:ext cx="7347097" cy="5151862"/>
          </a:xfrm>
        </p:spPr>
        <p:txBody>
          <a:bodyPr/>
          <a:lstStyle/>
          <a:p>
            <a:r>
              <a:rPr lang="en-GB" sz="2800" dirty="0">
                <a:solidFill>
                  <a:srgbClr val="0070C0"/>
                </a:solidFill>
              </a:rPr>
              <a:t>Communication on a face-to-face basis consists of the following:</a:t>
            </a:r>
          </a:p>
          <a:p>
            <a:r>
              <a:rPr lang="en-GB" sz="2800" dirty="0">
                <a:solidFill>
                  <a:srgbClr val="0070C0"/>
                </a:solidFill>
              </a:rPr>
              <a:t>Words – What is actually said – </a:t>
            </a:r>
            <a:r>
              <a:rPr lang="en-GB" sz="2800" b="1" dirty="0">
                <a:solidFill>
                  <a:srgbClr val="0070C0"/>
                </a:solidFill>
                <a:highlight>
                  <a:srgbClr val="FFFF00"/>
                </a:highlight>
              </a:rPr>
              <a:t>7%</a:t>
            </a:r>
          </a:p>
          <a:p>
            <a:endParaRPr lang="en-GB" sz="2000" dirty="0">
              <a:solidFill>
                <a:srgbClr val="0070C0"/>
              </a:solidFill>
            </a:endParaRPr>
          </a:p>
          <a:p>
            <a:r>
              <a:rPr lang="en-GB" sz="2800" dirty="0">
                <a:solidFill>
                  <a:srgbClr val="0070C0"/>
                </a:solidFill>
              </a:rPr>
              <a:t>Tone of Voice – How we say the words -  </a:t>
            </a:r>
            <a:r>
              <a:rPr lang="en-GB" sz="2800" b="1" dirty="0">
                <a:solidFill>
                  <a:srgbClr val="0070C0"/>
                </a:solidFill>
                <a:highlight>
                  <a:srgbClr val="FFFF00"/>
                </a:highlight>
              </a:rPr>
              <a:t>38%</a:t>
            </a:r>
          </a:p>
          <a:p>
            <a:endParaRPr lang="en-GB" sz="2000" dirty="0">
              <a:solidFill>
                <a:srgbClr val="0070C0"/>
              </a:solidFill>
            </a:endParaRPr>
          </a:p>
          <a:p>
            <a:r>
              <a:rPr lang="en-GB" sz="2800" dirty="0">
                <a:solidFill>
                  <a:srgbClr val="0070C0"/>
                </a:solidFill>
              </a:rPr>
              <a:t>Body Language – </a:t>
            </a:r>
            <a:r>
              <a:rPr lang="en-GB" sz="2800" b="1" dirty="0">
                <a:solidFill>
                  <a:srgbClr val="0070C0"/>
                </a:solidFill>
                <a:highlight>
                  <a:srgbClr val="FFFF00"/>
                </a:highlight>
              </a:rPr>
              <a:t>55%</a:t>
            </a:r>
          </a:p>
          <a:p>
            <a:endParaRPr lang="en-GB" sz="2000" dirty="0">
              <a:solidFill>
                <a:srgbClr val="0070C0"/>
              </a:solidFill>
            </a:endParaRPr>
          </a:p>
          <a:p>
            <a:r>
              <a:rPr lang="en-GB" sz="2800" dirty="0">
                <a:solidFill>
                  <a:srgbClr val="0070C0"/>
                </a:solidFill>
              </a:rPr>
              <a:t>What types of body language do you use when communicating?</a:t>
            </a:r>
          </a:p>
        </p:txBody>
      </p:sp>
      <p:pic>
        <p:nvPicPr>
          <p:cNvPr id="4098" name="Picture 2" descr="Body Language basics - All you need to ...">
            <a:extLst>
              <a:ext uri="{FF2B5EF4-FFF2-40B4-BE49-F238E27FC236}">
                <a16:creationId xmlns:a16="http://schemas.microsoft.com/office/drawing/2014/main" id="{DE89398A-6D6F-9192-504C-2121A0EDD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429" y="2364614"/>
            <a:ext cx="4861408" cy="273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52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 calcmode="lin" valueType="num">
                                      <p:cBhvr additive="base">
                                        <p:cTn id="31"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89EDB-806D-42EE-A4F7-203BFEBCD40B}"/>
              </a:ext>
            </a:extLst>
          </p:cNvPr>
          <p:cNvSpPr>
            <a:spLocks noGrp="1"/>
          </p:cNvSpPr>
          <p:nvPr>
            <p:ph type="title"/>
          </p:nvPr>
        </p:nvSpPr>
        <p:spPr>
          <a:xfrm>
            <a:off x="100361" y="168169"/>
            <a:ext cx="11253439" cy="1355832"/>
          </a:xfrm>
        </p:spPr>
        <p:txBody>
          <a:bodyPr vert="horz" lIns="91440" tIns="45720" rIns="91440" bIns="45720" rtlCol="0" anchor="ctr">
            <a:normAutofit/>
          </a:bodyPr>
          <a:lstStyle/>
          <a:p>
            <a:pPr defTabSz="914400"/>
            <a:r>
              <a:rPr lang="en-US" sz="3800" dirty="0">
                <a:solidFill>
                  <a:srgbClr val="0070C0"/>
                </a:solidFill>
                <a:highlight>
                  <a:srgbClr val="FFFF00"/>
                </a:highlight>
                <a:latin typeface="+mj-lt"/>
                <a:cs typeface="+mj-cs"/>
              </a:rPr>
              <a:t>Individual homework activity (AC 1.4) – Task 3a:</a:t>
            </a:r>
            <a:br>
              <a:rPr lang="en-US" sz="3800" dirty="0">
                <a:solidFill>
                  <a:srgbClr val="0070C0"/>
                </a:solidFill>
                <a:highlight>
                  <a:srgbClr val="FFFF00"/>
                </a:highlight>
                <a:latin typeface="+mj-lt"/>
                <a:cs typeface="+mj-cs"/>
              </a:rPr>
            </a:br>
            <a:r>
              <a:rPr lang="en-US" sz="2800" dirty="0">
                <a:solidFill>
                  <a:srgbClr val="0070C0"/>
                </a:solidFill>
                <a:highlight>
                  <a:srgbClr val="FFFF00"/>
                </a:highlight>
                <a:latin typeface="+mj-lt"/>
                <a:cs typeface="+mj-cs"/>
              </a:rPr>
              <a:t>To discuss in next week’s session</a:t>
            </a:r>
          </a:p>
        </p:txBody>
      </p:sp>
      <p:sp>
        <p:nvSpPr>
          <p:cNvPr id="3" name="Content Placeholder 2">
            <a:extLst>
              <a:ext uri="{FF2B5EF4-FFF2-40B4-BE49-F238E27FC236}">
                <a16:creationId xmlns:a16="http://schemas.microsoft.com/office/drawing/2014/main" id="{C66D9201-E7CB-C36B-3D63-456995473ADA}"/>
              </a:ext>
            </a:extLst>
          </p:cNvPr>
          <p:cNvSpPr>
            <a:spLocks noGrp="1"/>
          </p:cNvSpPr>
          <p:nvPr>
            <p:ph idx="13"/>
          </p:nvPr>
        </p:nvSpPr>
        <p:spPr>
          <a:xfrm>
            <a:off x="198821" y="1360715"/>
            <a:ext cx="8956065" cy="4760000"/>
          </a:xfrm>
        </p:spPr>
        <p:txBody>
          <a:bodyPr vert="horz" lIns="91440" tIns="45720" rIns="91440" bIns="45720" rtlCol="0">
            <a:noAutofit/>
          </a:bodyPr>
          <a:lstStyle/>
          <a:p>
            <a:pPr indent="-228600" defTabSz="914400">
              <a:buFont typeface="Arial" panose="020B0604020202020204" pitchFamily="34" charset="0"/>
              <a:buChar char="•"/>
            </a:pPr>
            <a:endParaRPr lang="en-US" sz="2600" dirty="0">
              <a:solidFill>
                <a:srgbClr val="0070C0"/>
              </a:solidFill>
              <a:latin typeface="+mn-lt"/>
              <a:cs typeface="+mn-cs"/>
            </a:endParaRPr>
          </a:p>
          <a:p>
            <a:pPr indent="-228600" defTabSz="914400">
              <a:buFont typeface="Arial" panose="020B0604020202020204" pitchFamily="34" charset="0"/>
              <a:buChar char="•"/>
            </a:pPr>
            <a:r>
              <a:rPr lang="en-US" sz="2600" dirty="0">
                <a:solidFill>
                  <a:srgbClr val="0070C0"/>
                </a:solidFill>
                <a:latin typeface="+mn-lt"/>
                <a:cs typeface="+mn-cs"/>
              </a:rPr>
              <a:t>Using Word or PowerPoint to record your answers,  answer the following questions and upload your answers onto the VLE</a:t>
            </a:r>
          </a:p>
          <a:p>
            <a:pPr defTabSz="914400"/>
            <a:r>
              <a:rPr lang="en-US" sz="2600" b="1" dirty="0">
                <a:solidFill>
                  <a:srgbClr val="0070C0"/>
                </a:solidFill>
                <a:latin typeface="+mn-lt"/>
                <a:cs typeface="+mn-cs"/>
              </a:rPr>
              <a:t>Question one</a:t>
            </a:r>
          </a:p>
          <a:p>
            <a:pPr marL="342900" indent="-342900" defTabSz="914400">
              <a:buFont typeface="Arial" panose="020B0604020202020204" pitchFamily="34" charset="0"/>
              <a:buChar char="•"/>
            </a:pPr>
            <a:r>
              <a:rPr lang="en-US" sz="2600" dirty="0">
                <a:solidFill>
                  <a:srgbClr val="0070C0"/>
                </a:solidFill>
                <a:latin typeface="+mn-lt"/>
                <a:cs typeface="+mn-cs"/>
              </a:rPr>
              <a:t>Confirm why it is important to use appropriate body language and tone of voice when communicating verbally.</a:t>
            </a:r>
          </a:p>
          <a:p>
            <a:pPr marL="342900" indent="-342900" defTabSz="914400">
              <a:buFont typeface="Arial" panose="020B0604020202020204" pitchFamily="34" charset="0"/>
              <a:buChar char="•"/>
            </a:pPr>
            <a:endParaRPr lang="en-US" sz="2600" dirty="0">
              <a:solidFill>
                <a:srgbClr val="0070C0"/>
              </a:solidFill>
              <a:latin typeface="+mn-lt"/>
              <a:cs typeface="+mn-cs"/>
            </a:endParaRPr>
          </a:p>
          <a:p>
            <a:pPr defTabSz="914400"/>
            <a:r>
              <a:rPr lang="en-US" sz="2600" b="1" dirty="0">
                <a:solidFill>
                  <a:srgbClr val="0070C0"/>
                </a:solidFill>
                <a:latin typeface="+mn-lt"/>
                <a:cs typeface="+mn-cs"/>
              </a:rPr>
              <a:t>Question two</a:t>
            </a:r>
          </a:p>
          <a:p>
            <a:pPr indent="-228600" defTabSz="914400">
              <a:buFont typeface="Arial" panose="020B0604020202020204" pitchFamily="34" charset="0"/>
              <a:buChar char="•"/>
            </a:pPr>
            <a:r>
              <a:rPr lang="en-US" sz="2600" dirty="0">
                <a:solidFill>
                  <a:srgbClr val="0070C0"/>
                </a:solidFill>
                <a:latin typeface="+mn-lt"/>
                <a:cs typeface="+mn-cs"/>
              </a:rPr>
              <a:t>Identity two types of body language</a:t>
            </a:r>
          </a:p>
          <a:p>
            <a:pPr indent="-228600" defTabSz="914400">
              <a:buFont typeface="Arial" panose="020B0604020202020204" pitchFamily="34" charset="0"/>
              <a:buChar char="•"/>
            </a:pPr>
            <a:r>
              <a:rPr lang="en-US" sz="2600" dirty="0">
                <a:solidFill>
                  <a:srgbClr val="0070C0"/>
                </a:solidFill>
                <a:latin typeface="+mn-lt"/>
                <a:cs typeface="+mn-cs"/>
              </a:rPr>
              <a:t>Include an image of each type of  body language</a:t>
            </a:r>
          </a:p>
          <a:p>
            <a:pPr indent="-228600" defTabSz="914400">
              <a:buFont typeface="Arial" panose="020B0604020202020204" pitchFamily="34" charset="0"/>
              <a:buChar char="•"/>
            </a:pPr>
            <a:r>
              <a:rPr lang="en-US" sz="2600" dirty="0">
                <a:solidFill>
                  <a:srgbClr val="0070C0"/>
                </a:solidFill>
                <a:latin typeface="+mn-lt"/>
                <a:cs typeface="+mn-cs"/>
              </a:rPr>
              <a:t>Describe what each type of body language is expressing</a:t>
            </a:r>
            <a:r>
              <a:rPr lang="en-US" sz="2600" dirty="0">
                <a:latin typeface="+mn-lt"/>
                <a:cs typeface="+mn-cs"/>
              </a:rPr>
              <a:t>.</a:t>
            </a:r>
          </a:p>
        </p:txBody>
      </p:sp>
      <p:pic>
        <p:nvPicPr>
          <p:cNvPr id="7" name="Picture 6">
            <a:extLst>
              <a:ext uri="{FF2B5EF4-FFF2-40B4-BE49-F238E27FC236}">
                <a16:creationId xmlns:a16="http://schemas.microsoft.com/office/drawing/2014/main" id="{9D80C638-3472-0EFF-6612-9A878DD26B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665709" y="2469215"/>
            <a:ext cx="2012419" cy="2034175"/>
          </a:xfrm>
          <a:prstGeom prst="rect">
            <a:avLst/>
          </a:prstGeom>
        </p:spPr>
      </p:pic>
      <p:pic>
        <p:nvPicPr>
          <p:cNvPr id="5" name="Picture 4">
            <a:extLst>
              <a:ext uri="{FF2B5EF4-FFF2-40B4-BE49-F238E27FC236}">
                <a16:creationId xmlns:a16="http://schemas.microsoft.com/office/drawing/2014/main" id="{9D2172AA-7C11-D998-F759-DD574CE8DB4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353708" y="5002779"/>
            <a:ext cx="2410369" cy="1355832"/>
          </a:xfrm>
          <a:prstGeom prst="rect">
            <a:avLst/>
          </a:prstGeom>
        </p:spPr>
      </p:pic>
      <p:pic>
        <p:nvPicPr>
          <p:cNvPr id="8" name="Content Placeholder 3">
            <a:extLst>
              <a:ext uri="{FF2B5EF4-FFF2-40B4-BE49-F238E27FC236}">
                <a16:creationId xmlns:a16="http://schemas.microsoft.com/office/drawing/2014/main" id="{B33921BB-7150-3C45-3A3B-F44ED8E9B665}"/>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849352" y="0"/>
            <a:ext cx="2339599" cy="1355832"/>
          </a:xfrm>
          <a:prstGeom prst="rect">
            <a:avLst/>
          </a:prstGeom>
        </p:spPr>
      </p:pic>
    </p:spTree>
    <p:extLst>
      <p:ext uri="{BB962C8B-B14F-4D97-AF65-F5344CB8AC3E}">
        <p14:creationId xmlns:p14="http://schemas.microsoft.com/office/powerpoint/2010/main" val="139967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270E69-EF81-47E9-9611-81358D4C9DF4}"/>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6BE51C5-5561-C367-16F1-C74006612C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A16D24-956F-D35D-9815-B4780CC964EB}"/>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r>
              <a:rPr lang="en-US" kern="1200" dirty="0">
                <a:solidFill>
                  <a:schemeClr val="tx1"/>
                </a:solidFill>
                <a:latin typeface="+mj-lt"/>
                <a:ea typeface="+mj-ea"/>
                <a:cs typeface="+mj-cs"/>
              </a:rPr>
              <a:t>Summary</a:t>
            </a:r>
          </a:p>
        </p:txBody>
      </p:sp>
      <p:sp>
        <p:nvSpPr>
          <p:cNvPr id="22" name="Rectangle 21">
            <a:extLst>
              <a:ext uri="{FF2B5EF4-FFF2-40B4-BE49-F238E27FC236}">
                <a16:creationId xmlns:a16="http://schemas.microsoft.com/office/drawing/2014/main" id="{F9E2B24A-CE94-BCFF-F3F9-463F4A5D3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17DA10D7-2E5B-6D40-C651-95C832AAD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 name="Content Placeholder 2">
            <a:extLst>
              <a:ext uri="{FF2B5EF4-FFF2-40B4-BE49-F238E27FC236}">
                <a16:creationId xmlns:a16="http://schemas.microsoft.com/office/drawing/2014/main" id="{E17FA625-4A5B-F087-11D6-E0F823BE74A0}"/>
              </a:ext>
            </a:extLst>
          </p:cNvPr>
          <p:cNvGraphicFramePr>
            <a:graphicFrameLocks noGrp="1"/>
          </p:cNvGraphicFramePr>
          <p:nvPr>
            <p:ph idx="13"/>
          </p:nvPr>
        </p:nvGraphicFramePr>
        <p:xfrm>
          <a:off x="838200" y="1666278"/>
          <a:ext cx="11114314" cy="500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7319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5FEE4C-661E-96C6-F8D0-0E24E04BE817}"/>
              </a:ext>
            </a:extLst>
          </p:cNvPr>
          <p:cNvSpPr>
            <a:spLocks noGrp="1"/>
          </p:cNvSpPr>
          <p:nvPr>
            <p:ph type="title"/>
          </p:nvPr>
        </p:nvSpPr>
        <p:spPr/>
        <p:txBody>
          <a:bodyPr/>
          <a:lstStyle/>
          <a:p>
            <a:r>
              <a:rPr lang="en-GB" dirty="0"/>
              <a:t>Achieving this Level 2 Qualification</a:t>
            </a:r>
          </a:p>
        </p:txBody>
      </p:sp>
      <p:sp>
        <p:nvSpPr>
          <p:cNvPr id="5" name="Content Placeholder 4">
            <a:extLst>
              <a:ext uri="{FF2B5EF4-FFF2-40B4-BE49-F238E27FC236}">
                <a16:creationId xmlns:a16="http://schemas.microsoft.com/office/drawing/2014/main" id="{006764B2-4B91-2EB1-50E6-32BE4F374A73}"/>
              </a:ext>
            </a:extLst>
          </p:cNvPr>
          <p:cNvSpPr>
            <a:spLocks noGrp="1"/>
          </p:cNvSpPr>
          <p:nvPr>
            <p:ph idx="13"/>
          </p:nvPr>
        </p:nvSpPr>
        <p:spPr>
          <a:xfrm>
            <a:off x="685845" y="1690690"/>
            <a:ext cx="11288441" cy="4993140"/>
          </a:xfrm>
        </p:spPr>
        <p:txBody>
          <a:bodyPr/>
          <a:lstStyle/>
          <a:p>
            <a:pPr fontAlgn="base"/>
            <a:r>
              <a:rPr lang="en-GB" sz="2400" dirty="0"/>
              <a:t>To be awarded the NCFE Level 2 Certificate in Principles of Business Administration, learners must successfully complete the 5 mandatory units and the2 optional units as follows:</a:t>
            </a:r>
            <a:r>
              <a:rPr lang="en-US" sz="2400" dirty="0"/>
              <a:t>​</a:t>
            </a:r>
            <a:endParaRPr lang="en-GB" sz="2400" dirty="0"/>
          </a:p>
          <a:p>
            <a:pPr fontAlgn="base"/>
            <a:r>
              <a:rPr lang="en-GB" sz="2400" b="1" dirty="0"/>
              <a:t>Unit 01 </a:t>
            </a:r>
            <a:r>
              <a:rPr lang="en-GB" sz="2400" dirty="0"/>
              <a:t>Principles of providing administrative services </a:t>
            </a:r>
            <a:r>
              <a:rPr lang="en-US" sz="2400" dirty="0"/>
              <a:t>​</a:t>
            </a:r>
          </a:p>
          <a:p>
            <a:pPr fontAlgn="base"/>
            <a:r>
              <a:rPr lang="en-GB" sz="2400" dirty="0">
                <a:solidFill>
                  <a:srgbClr val="00B050"/>
                </a:solidFill>
              </a:rPr>
              <a:t>Unit 02 Principles of business document production and information management </a:t>
            </a:r>
            <a:r>
              <a:rPr lang="en-US" sz="2400" dirty="0">
                <a:solidFill>
                  <a:srgbClr val="00B050"/>
                </a:solidFill>
              </a:rPr>
              <a:t>​</a:t>
            </a:r>
          </a:p>
          <a:p>
            <a:pPr fontAlgn="base"/>
            <a:r>
              <a:rPr lang="en-GB" sz="2400" b="1" dirty="0">
                <a:solidFill>
                  <a:srgbClr val="00B050"/>
                </a:solidFill>
              </a:rPr>
              <a:t>Unit 03 </a:t>
            </a:r>
            <a:r>
              <a:rPr lang="en-GB" sz="2400" dirty="0">
                <a:solidFill>
                  <a:srgbClr val="00B050"/>
                </a:solidFill>
              </a:rPr>
              <a:t>Understand communication in a business environment </a:t>
            </a:r>
            <a:r>
              <a:rPr lang="en-US" sz="2400" dirty="0">
                <a:solidFill>
                  <a:srgbClr val="00B050"/>
                </a:solidFill>
              </a:rPr>
              <a:t>​</a:t>
            </a:r>
          </a:p>
          <a:p>
            <a:pPr fontAlgn="base"/>
            <a:r>
              <a:rPr lang="en-GB" sz="2400" b="1" dirty="0"/>
              <a:t>Unit 04 </a:t>
            </a:r>
            <a:r>
              <a:rPr lang="en-GB" sz="2400" dirty="0"/>
              <a:t>Understand employer organisations</a:t>
            </a:r>
            <a:r>
              <a:rPr lang="en-US" sz="2400" dirty="0"/>
              <a:t>​</a:t>
            </a:r>
          </a:p>
          <a:p>
            <a:pPr fontAlgn="base"/>
            <a:r>
              <a:rPr lang="en-GB" sz="2400" b="1" dirty="0"/>
              <a:t>Unit 05 </a:t>
            </a:r>
            <a:r>
              <a:rPr lang="en-GB" sz="2400" dirty="0"/>
              <a:t>Understand how to develop working relationships with colleagues</a:t>
            </a:r>
            <a:r>
              <a:rPr lang="en-US" sz="2400" dirty="0"/>
              <a:t>​</a:t>
            </a:r>
          </a:p>
          <a:p>
            <a:pPr fontAlgn="base"/>
            <a:r>
              <a:rPr lang="en-GB" sz="2400" b="1" dirty="0"/>
              <a:t>Unit 07 </a:t>
            </a:r>
            <a:r>
              <a:rPr lang="en-GB" sz="2400" dirty="0"/>
              <a:t>Employee Rights &amp; Responsibilities</a:t>
            </a:r>
            <a:r>
              <a:rPr lang="en-US" sz="2400" dirty="0"/>
              <a:t>​</a:t>
            </a:r>
          </a:p>
          <a:p>
            <a:pPr fontAlgn="base"/>
            <a:r>
              <a:rPr lang="en-GB" sz="2400" b="1" dirty="0"/>
              <a:t>Unit 11 </a:t>
            </a:r>
            <a:r>
              <a:rPr lang="en-GB" sz="2400" dirty="0"/>
              <a:t>Principles of working with others in a business environment</a:t>
            </a:r>
            <a:r>
              <a:rPr lang="en-US" sz="2400" dirty="0"/>
              <a:t>​</a:t>
            </a:r>
          </a:p>
          <a:p>
            <a:endParaRPr lang="en-GB" dirty="0"/>
          </a:p>
        </p:txBody>
      </p:sp>
    </p:spTree>
    <p:extLst>
      <p:ext uri="{BB962C8B-B14F-4D97-AF65-F5344CB8AC3E}">
        <p14:creationId xmlns:p14="http://schemas.microsoft.com/office/powerpoint/2010/main" val="103912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5FF934-1AF7-BF41-5575-82D0F82431B7}"/>
              </a:ext>
            </a:extLst>
          </p:cNvPr>
          <p:cNvSpPr>
            <a:spLocks noGrp="1"/>
          </p:cNvSpPr>
          <p:nvPr>
            <p:ph type="title"/>
          </p:nvPr>
        </p:nvSpPr>
        <p:spPr>
          <a:xfrm>
            <a:off x="841248" y="256032"/>
            <a:ext cx="10506456" cy="1014984"/>
          </a:xfrm>
        </p:spPr>
        <p:txBody>
          <a:bodyPr vert="horz" lIns="91440" tIns="45720" rIns="91440" bIns="45720" rtlCol="0" anchor="b">
            <a:normAutofit/>
          </a:bodyPr>
          <a:lstStyle/>
          <a:p>
            <a:pPr defTabSz="914400"/>
            <a:r>
              <a:rPr lang="en-US" kern="1200">
                <a:solidFill>
                  <a:schemeClr val="tx1"/>
                </a:solidFill>
                <a:latin typeface="+mj-lt"/>
                <a:ea typeface="+mj-ea"/>
                <a:cs typeface="+mj-cs"/>
              </a:rPr>
              <a:t>Learning objectives</a:t>
            </a:r>
          </a:p>
        </p:txBody>
      </p:sp>
      <p:sp>
        <p:nvSpPr>
          <p:cNvPr id="22" name="Rectangle 2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4" name="Content Placeholder 2">
            <a:extLst>
              <a:ext uri="{FF2B5EF4-FFF2-40B4-BE49-F238E27FC236}">
                <a16:creationId xmlns:a16="http://schemas.microsoft.com/office/drawing/2014/main" id="{28857D6B-4442-1BDD-9F91-0E3C92F7E2C0}"/>
              </a:ext>
            </a:extLst>
          </p:cNvPr>
          <p:cNvGraphicFramePr>
            <a:graphicFrameLocks noGrp="1"/>
          </p:cNvGraphicFramePr>
          <p:nvPr>
            <p:ph idx="13"/>
            <p:extLst>
              <p:ext uri="{D42A27DB-BD31-4B8C-83A1-F6EECF244321}">
                <p14:modId xmlns:p14="http://schemas.microsoft.com/office/powerpoint/2010/main" val="321266749"/>
              </p:ext>
            </p:extLst>
          </p:nvPr>
        </p:nvGraphicFramePr>
        <p:xfrm>
          <a:off x="838200" y="1666278"/>
          <a:ext cx="11114314" cy="5008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462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DEC353-27BC-F37A-7572-686DA7F8F4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ACA854A-46AA-A249-4F51-455D6E6DC3E2}"/>
              </a:ext>
            </a:extLst>
          </p:cNvPr>
          <p:cNvSpPr>
            <a:spLocks noGrp="1"/>
          </p:cNvSpPr>
          <p:nvPr>
            <p:ph type="title"/>
          </p:nvPr>
        </p:nvSpPr>
        <p:spPr/>
        <p:txBody>
          <a:bodyPr>
            <a:normAutofit/>
          </a:bodyPr>
          <a:lstStyle/>
          <a:p>
            <a:r>
              <a:rPr lang="en-GB" dirty="0"/>
              <a:t>Unit 3 – Understand communication in a business environment</a:t>
            </a:r>
          </a:p>
        </p:txBody>
      </p:sp>
      <p:sp>
        <p:nvSpPr>
          <p:cNvPr id="5" name="Content Placeholder 4">
            <a:extLst>
              <a:ext uri="{FF2B5EF4-FFF2-40B4-BE49-F238E27FC236}">
                <a16:creationId xmlns:a16="http://schemas.microsoft.com/office/drawing/2014/main" id="{3DE3DEAE-C64F-5C6A-C36C-E46F8CF57D86}"/>
              </a:ext>
            </a:extLst>
          </p:cNvPr>
          <p:cNvSpPr>
            <a:spLocks noGrp="1"/>
          </p:cNvSpPr>
          <p:nvPr>
            <p:ph idx="13"/>
          </p:nvPr>
        </p:nvSpPr>
        <p:spPr>
          <a:xfrm>
            <a:off x="159657" y="1690689"/>
            <a:ext cx="7184572" cy="4802185"/>
          </a:xfrm>
        </p:spPr>
        <p:txBody>
          <a:bodyPr/>
          <a:lstStyle/>
          <a:p>
            <a:r>
              <a:rPr lang="en-GB" sz="3200" b="1" dirty="0">
                <a:solidFill>
                  <a:srgbClr val="009999"/>
                </a:solidFill>
              </a:rPr>
              <a:t>Unit summary</a:t>
            </a:r>
            <a:endParaRPr lang="en-GB" sz="3200" dirty="0">
              <a:solidFill>
                <a:srgbClr val="009999"/>
              </a:solidFill>
            </a:endParaRPr>
          </a:p>
          <a:p>
            <a:r>
              <a:rPr lang="en-GB" sz="3600" dirty="0">
                <a:solidFill>
                  <a:srgbClr val="009999"/>
                </a:solidFill>
              </a:rPr>
              <a:t>The aim of this unit is to provide an understanding of the requirements of written and verbal business communication. </a:t>
            </a:r>
          </a:p>
          <a:p>
            <a:r>
              <a:rPr lang="en-GB" sz="3600" dirty="0">
                <a:solidFill>
                  <a:srgbClr val="009999"/>
                </a:solidFill>
              </a:rPr>
              <a:t>You will also be able to identify appropriate body language and tone of voice when communicating verbally.</a:t>
            </a:r>
          </a:p>
        </p:txBody>
      </p:sp>
      <p:pic>
        <p:nvPicPr>
          <p:cNvPr id="1026" name="Picture 2" descr="Image result for distributing business documents">
            <a:extLst>
              <a:ext uri="{FF2B5EF4-FFF2-40B4-BE49-F238E27FC236}">
                <a16:creationId xmlns:a16="http://schemas.microsoft.com/office/drawing/2014/main" id="{64C53EB9-595A-4D60-B60B-650AC61EF8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6457" y="2220686"/>
            <a:ext cx="4003963" cy="371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864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76ACD1F6-90AD-210E-89DC-4D7F33C20598}"/>
              </a:ext>
            </a:extLst>
          </p:cNvPr>
          <p:cNvSpPr>
            <a:spLocks noGrp="1"/>
          </p:cNvSpPr>
          <p:nvPr>
            <p:ph type="title"/>
          </p:nvPr>
        </p:nvSpPr>
        <p:spPr>
          <a:xfrm>
            <a:off x="119744" y="365130"/>
            <a:ext cx="11821884" cy="1325559"/>
          </a:xfrm>
        </p:spPr>
        <p:txBody>
          <a:bodyPr>
            <a:normAutofit/>
          </a:bodyPr>
          <a:lstStyle/>
          <a:p>
            <a:r>
              <a:rPr lang="en-GB" dirty="0">
                <a:solidFill>
                  <a:srgbClr val="009999"/>
                </a:solidFill>
              </a:rPr>
              <a:t>Managing information in business organisations (Unit 2)</a:t>
            </a:r>
            <a:endParaRPr lang="en-GB" dirty="0"/>
          </a:p>
        </p:txBody>
      </p:sp>
      <p:sp>
        <p:nvSpPr>
          <p:cNvPr id="19" name="Content Placeholder 18">
            <a:extLst>
              <a:ext uri="{FF2B5EF4-FFF2-40B4-BE49-F238E27FC236}">
                <a16:creationId xmlns:a16="http://schemas.microsoft.com/office/drawing/2014/main" id="{07BB92EF-C94D-D4BE-8B76-57C9E5669E09}"/>
              </a:ext>
            </a:extLst>
          </p:cNvPr>
          <p:cNvSpPr>
            <a:spLocks noGrp="1"/>
          </p:cNvSpPr>
          <p:nvPr>
            <p:ph sz="quarter" idx="4294967295"/>
          </p:nvPr>
        </p:nvSpPr>
        <p:spPr>
          <a:xfrm>
            <a:off x="250372" y="1690689"/>
            <a:ext cx="11658600" cy="4993139"/>
          </a:xfrm>
          <a:prstGeom prst="rect">
            <a:avLst/>
          </a:prstGeom>
        </p:spPr>
        <p:txBody>
          <a:bodyPr/>
          <a:lstStyle/>
          <a:p>
            <a:endParaRPr lang="en-GB" sz="2400" dirty="0"/>
          </a:p>
          <a:p>
            <a:r>
              <a:rPr lang="en-GB" sz="2400" dirty="0"/>
              <a:t>Why is safe storage and efficient retrieval of information important?</a:t>
            </a:r>
          </a:p>
          <a:p>
            <a:endParaRPr lang="en-GB" sz="2400" dirty="0"/>
          </a:p>
          <a:p>
            <a:r>
              <a:rPr lang="en-GB" sz="2400" dirty="0"/>
              <a:t>Identify legal requirements for storing business information</a:t>
            </a:r>
          </a:p>
          <a:p>
            <a:endParaRPr lang="en-GB" sz="2400" dirty="0"/>
          </a:p>
          <a:p>
            <a:r>
              <a:rPr lang="en-GB" sz="2400" dirty="0"/>
              <a:t>How does corporate identity impact upon document production?</a:t>
            </a:r>
          </a:p>
          <a:p>
            <a:endParaRPr lang="en-GB" sz="2400" dirty="0"/>
          </a:p>
          <a:p>
            <a:r>
              <a:rPr lang="en-GB" sz="2400" dirty="0"/>
              <a:t>Describe organisational procedures for version control</a:t>
            </a:r>
          </a:p>
          <a:p>
            <a:endParaRPr lang="en-GB" sz="2400" dirty="0"/>
          </a:p>
        </p:txBody>
      </p:sp>
      <p:pic>
        <p:nvPicPr>
          <p:cNvPr id="2" name="Picture 1">
            <a:extLst>
              <a:ext uri="{FF2B5EF4-FFF2-40B4-BE49-F238E27FC236}">
                <a16:creationId xmlns:a16="http://schemas.microsoft.com/office/drawing/2014/main" id="{8EB8100D-501D-D89B-61F4-7B532759047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999621" y="3818021"/>
            <a:ext cx="3039979" cy="3039979"/>
          </a:xfrm>
          <a:prstGeom prst="rect">
            <a:avLst/>
          </a:prstGeom>
        </p:spPr>
      </p:pic>
    </p:spTree>
    <p:extLst>
      <p:ext uri="{BB962C8B-B14F-4D97-AF65-F5344CB8AC3E}">
        <p14:creationId xmlns:p14="http://schemas.microsoft.com/office/powerpoint/2010/main" val="646376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DBC3-4297-026B-2336-85664A170A92}"/>
              </a:ext>
            </a:extLst>
          </p:cNvPr>
          <p:cNvSpPr>
            <a:spLocks noGrp="1"/>
          </p:cNvSpPr>
          <p:nvPr>
            <p:ph type="title"/>
          </p:nvPr>
        </p:nvSpPr>
        <p:spPr/>
        <p:txBody>
          <a:bodyPr/>
          <a:lstStyle/>
          <a:p>
            <a:r>
              <a:rPr lang="en-GB" dirty="0"/>
              <a:t>Unit 3 – Understand communication in a business environment</a:t>
            </a:r>
          </a:p>
        </p:txBody>
      </p:sp>
      <p:sp>
        <p:nvSpPr>
          <p:cNvPr id="3" name="Content Placeholder 2">
            <a:extLst>
              <a:ext uri="{FF2B5EF4-FFF2-40B4-BE49-F238E27FC236}">
                <a16:creationId xmlns:a16="http://schemas.microsoft.com/office/drawing/2014/main" id="{406E5129-48DB-A4E7-772E-AAE4B995AAB0}"/>
              </a:ext>
            </a:extLst>
          </p:cNvPr>
          <p:cNvSpPr>
            <a:spLocks noGrp="1"/>
          </p:cNvSpPr>
          <p:nvPr>
            <p:ph sz="quarter" idx="4294967295"/>
          </p:nvPr>
        </p:nvSpPr>
        <p:spPr>
          <a:xfrm>
            <a:off x="685846" y="1988457"/>
            <a:ext cx="11128783" cy="4869542"/>
          </a:xfrm>
        </p:spPr>
        <p:txBody>
          <a:bodyPr/>
          <a:lstStyle/>
          <a:p>
            <a:pPr lvl="1" fontAlgn="base"/>
            <a:r>
              <a:rPr lang="en-GB" sz="2400" dirty="0"/>
              <a:t>AC 1.1 - Explain why different </a:t>
            </a:r>
            <a:r>
              <a:rPr lang="en-GB" sz="2400" b="1" dirty="0"/>
              <a:t>communication methods</a:t>
            </a:r>
            <a:r>
              <a:rPr lang="en-GB" sz="2400" dirty="0"/>
              <a:t> are used in the business environment </a:t>
            </a:r>
          </a:p>
          <a:p>
            <a:pPr lvl="1" fontAlgn="base"/>
            <a:endParaRPr lang="en-GB" sz="2400" dirty="0"/>
          </a:p>
          <a:p>
            <a:pPr lvl="1" fontAlgn="base"/>
            <a:r>
              <a:rPr lang="en-GB" sz="2400" dirty="0"/>
              <a:t>AC 1.2 -  Describe the communication requirements of different </a:t>
            </a:r>
            <a:r>
              <a:rPr lang="en-GB" sz="2400" b="1" dirty="0"/>
              <a:t>audiences</a:t>
            </a:r>
            <a:r>
              <a:rPr lang="en-GB" sz="2400" dirty="0"/>
              <a:t> </a:t>
            </a:r>
          </a:p>
          <a:p>
            <a:pPr lvl="1" fontAlgn="base"/>
            <a:endParaRPr lang="en-GB" sz="2400" dirty="0"/>
          </a:p>
          <a:p>
            <a:pPr lvl="1" fontAlgn="base"/>
            <a:r>
              <a:rPr lang="en-GB" sz="2400" dirty="0"/>
              <a:t>AC 1.3 - Explain the importance of using correct grammar, sentence structure, punctuation, spelling and </a:t>
            </a:r>
            <a:r>
              <a:rPr lang="en-GB" sz="2400" b="1" dirty="0"/>
              <a:t>conventions</a:t>
            </a:r>
            <a:r>
              <a:rPr lang="en-GB" sz="2400" dirty="0"/>
              <a:t> in business communications </a:t>
            </a:r>
          </a:p>
          <a:p>
            <a:pPr lvl="1" fontAlgn="base"/>
            <a:endParaRPr lang="en-GB" sz="2400" dirty="0"/>
          </a:p>
          <a:p>
            <a:pPr lvl="1" fontAlgn="base"/>
            <a:r>
              <a:rPr lang="en-GB" sz="2400" dirty="0"/>
              <a:t>AC 1.4 - Explain the importance of using appropriate body language and tone of voice when communicating verbally </a:t>
            </a:r>
          </a:p>
          <a:p>
            <a:r>
              <a:rPr lang="en-GB" sz="2400" dirty="0"/>
              <a:t> </a:t>
            </a:r>
          </a:p>
          <a:p>
            <a:endParaRPr lang="en-GB" dirty="0"/>
          </a:p>
        </p:txBody>
      </p:sp>
    </p:spTree>
    <p:extLst>
      <p:ext uri="{BB962C8B-B14F-4D97-AF65-F5344CB8AC3E}">
        <p14:creationId xmlns:p14="http://schemas.microsoft.com/office/powerpoint/2010/main" val="1210983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0F44-73A1-5F89-A194-8E5C1906363C}"/>
              </a:ext>
            </a:extLst>
          </p:cNvPr>
          <p:cNvSpPr>
            <a:spLocks noGrp="1"/>
          </p:cNvSpPr>
          <p:nvPr>
            <p:ph type="title"/>
          </p:nvPr>
        </p:nvSpPr>
        <p:spPr>
          <a:xfrm>
            <a:off x="0" y="365130"/>
            <a:ext cx="11959771" cy="1325559"/>
          </a:xfrm>
        </p:spPr>
        <p:txBody>
          <a:bodyPr>
            <a:normAutofit fontScale="90000"/>
          </a:bodyPr>
          <a:lstStyle/>
          <a:p>
            <a:r>
              <a:rPr lang="en-GB" dirty="0"/>
              <a:t>Communication methods used in the business environment (AC 1.1)</a:t>
            </a:r>
            <a:br>
              <a:rPr lang="en-GB" dirty="0"/>
            </a:br>
            <a:endParaRPr lang="en-GB" dirty="0"/>
          </a:p>
        </p:txBody>
      </p:sp>
      <p:sp>
        <p:nvSpPr>
          <p:cNvPr id="3" name="Content Placeholder 2">
            <a:extLst>
              <a:ext uri="{FF2B5EF4-FFF2-40B4-BE49-F238E27FC236}">
                <a16:creationId xmlns:a16="http://schemas.microsoft.com/office/drawing/2014/main" id="{97C64612-C25A-26A4-7444-FA2D99869AA0}"/>
              </a:ext>
            </a:extLst>
          </p:cNvPr>
          <p:cNvSpPr>
            <a:spLocks noGrp="1"/>
          </p:cNvSpPr>
          <p:nvPr>
            <p:ph sz="quarter" idx="4294967295"/>
          </p:nvPr>
        </p:nvSpPr>
        <p:spPr>
          <a:xfrm>
            <a:off x="685846" y="1690689"/>
            <a:ext cx="5410154" cy="4461804"/>
          </a:xfrm>
        </p:spPr>
        <p:txBody>
          <a:bodyPr/>
          <a:lstStyle/>
          <a:p>
            <a:pPr algn="ctr"/>
            <a:r>
              <a:rPr lang="en-GB" sz="4800" dirty="0">
                <a:solidFill>
                  <a:srgbClr val="009999"/>
                </a:solidFill>
              </a:rPr>
              <a:t>Class discussion:</a:t>
            </a:r>
          </a:p>
          <a:p>
            <a:pPr algn="ctr"/>
            <a:endParaRPr lang="en-GB" sz="4800" dirty="0">
              <a:solidFill>
                <a:srgbClr val="009999"/>
              </a:solidFill>
            </a:endParaRPr>
          </a:p>
          <a:p>
            <a:pPr algn="ctr"/>
            <a:r>
              <a:rPr lang="en-GB" sz="4800" dirty="0">
                <a:solidFill>
                  <a:srgbClr val="009999"/>
                </a:solidFill>
              </a:rPr>
              <a:t>How do people communicate in a business environment?</a:t>
            </a:r>
          </a:p>
        </p:txBody>
      </p:sp>
      <p:pic>
        <p:nvPicPr>
          <p:cNvPr id="5" name="Picture 4">
            <a:extLst>
              <a:ext uri="{FF2B5EF4-FFF2-40B4-BE49-F238E27FC236}">
                <a16:creationId xmlns:a16="http://schemas.microsoft.com/office/drawing/2014/main" id="{8A2B32E6-29F3-2D44-01B5-FCEBAA48270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03158" y="2032000"/>
            <a:ext cx="5543681" cy="4724400"/>
          </a:xfrm>
          <a:prstGeom prst="rect">
            <a:avLst/>
          </a:prstGeom>
        </p:spPr>
      </p:pic>
      <p:sp>
        <p:nvSpPr>
          <p:cNvPr id="6" name="TextBox 5">
            <a:extLst>
              <a:ext uri="{FF2B5EF4-FFF2-40B4-BE49-F238E27FC236}">
                <a16:creationId xmlns:a16="http://schemas.microsoft.com/office/drawing/2014/main" id="{858623D6-A1A5-09BF-9A5C-7EA08EF51AAC}"/>
              </a:ext>
            </a:extLst>
          </p:cNvPr>
          <p:cNvSpPr txBox="1"/>
          <p:nvPr/>
        </p:nvSpPr>
        <p:spPr>
          <a:xfrm>
            <a:off x="2072361" y="6858000"/>
            <a:ext cx="8047278" cy="230832"/>
          </a:xfrm>
          <a:prstGeom prst="rect">
            <a:avLst/>
          </a:prstGeom>
          <a:noFill/>
        </p:spPr>
        <p:txBody>
          <a:bodyPr wrap="square" rtlCol="0">
            <a:spAutoFit/>
          </a:bodyPr>
          <a:lstStyle/>
          <a:p>
            <a:r>
              <a:rPr lang="en-GB" sz="900">
                <a:hlinkClick r:id="rId4" tooltip="https://ufl.pb.unizin.org/instructorguide/chapter/communicate-with-your-students/"/>
              </a:rPr>
              <a:t>This Photo</a:t>
            </a:r>
            <a:r>
              <a:rPr lang="en-GB" sz="900"/>
              <a:t> by Unknown Author is licensed under </a:t>
            </a:r>
            <a:r>
              <a:rPr lang="en-GB" sz="900">
                <a:hlinkClick r:id="rId5" tooltip="https://creativecommons.org/licenses/by/3.0/"/>
              </a:rPr>
              <a:t>CC BY</a:t>
            </a:r>
            <a:endParaRPr lang="en-GB" sz="900"/>
          </a:p>
        </p:txBody>
      </p:sp>
    </p:spTree>
    <p:extLst>
      <p:ext uri="{BB962C8B-B14F-4D97-AF65-F5344CB8AC3E}">
        <p14:creationId xmlns:p14="http://schemas.microsoft.com/office/powerpoint/2010/main" val="941645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57AB6-D755-79EA-48ED-712BEB7798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FD3ECF-1F9B-7EDB-4EBD-FB4CA2E042A4}"/>
              </a:ext>
            </a:extLst>
          </p:cNvPr>
          <p:cNvSpPr>
            <a:spLocks noGrp="1"/>
          </p:cNvSpPr>
          <p:nvPr>
            <p:ph type="title"/>
          </p:nvPr>
        </p:nvSpPr>
        <p:spPr>
          <a:xfrm>
            <a:off x="223285" y="365126"/>
            <a:ext cx="11130516" cy="772557"/>
          </a:xfrm>
        </p:spPr>
        <p:txBody>
          <a:bodyPr>
            <a:normAutofit fontScale="90000"/>
          </a:bodyPr>
          <a:lstStyle/>
          <a:p>
            <a:r>
              <a:rPr lang="en-GB" dirty="0"/>
              <a:t>Group activity</a:t>
            </a:r>
            <a:br>
              <a:rPr lang="en-GB" dirty="0"/>
            </a:br>
            <a:r>
              <a:rPr lang="en-GB" dirty="0"/>
              <a:t>Communication methods (AC 1.1)</a:t>
            </a:r>
          </a:p>
        </p:txBody>
      </p:sp>
      <p:sp>
        <p:nvSpPr>
          <p:cNvPr id="3" name="Content Placeholder 2">
            <a:extLst>
              <a:ext uri="{FF2B5EF4-FFF2-40B4-BE49-F238E27FC236}">
                <a16:creationId xmlns:a16="http://schemas.microsoft.com/office/drawing/2014/main" id="{42B4E91C-863B-B822-A53A-CB80BD34CC0B}"/>
              </a:ext>
            </a:extLst>
          </p:cNvPr>
          <p:cNvSpPr>
            <a:spLocks noGrp="1"/>
          </p:cNvSpPr>
          <p:nvPr>
            <p:ph idx="13"/>
          </p:nvPr>
        </p:nvSpPr>
        <p:spPr>
          <a:xfrm>
            <a:off x="462561" y="1690690"/>
            <a:ext cx="9787225" cy="5167310"/>
          </a:xfrm>
        </p:spPr>
        <p:txBody>
          <a:bodyPr/>
          <a:lstStyle/>
          <a:p>
            <a:r>
              <a:rPr lang="en-GB" sz="2000" dirty="0"/>
              <a:t>In small groups discuss the communication method allocated to your group from the list below:</a:t>
            </a:r>
          </a:p>
          <a:p>
            <a:r>
              <a:rPr lang="en-GB" sz="2400" b="1" dirty="0">
                <a:solidFill>
                  <a:srgbClr val="0070C0"/>
                </a:solidFill>
              </a:rPr>
              <a:t>Face-to-face</a:t>
            </a:r>
          </a:p>
          <a:p>
            <a:endParaRPr lang="en-GB" sz="2000" b="1" dirty="0">
              <a:solidFill>
                <a:srgbClr val="0070C0"/>
              </a:solidFill>
            </a:endParaRPr>
          </a:p>
          <a:p>
            <a:r>
              <a:rPr lang="en-GB" sz="2400" b="1" dirty="0">
                <a:solidFill>
                  <a:srgbClr val="0070C0"/>
                </a:solidFill>
              </a:rPr>
              <a:t>Telephone</a:t>
            </a:r>
          </a:p>
          <a:p>
            <a:endParaRPr lang="en-GB" sz="2000" b="1" dirty="0">
              <a:solidFill>
                <a:srgbClr val="0070C0"/>
              </a:solidFill>
            </a:endParaRPr>
          </a:p>
          <a:p>
            <a:r>
              <a:rPr lang="en-GB" sz="2400" b="1" dirty="0">
                <a:solidFill>
                  <a:srgbClr val="0070C0"/>
                </a:solidFill>
              </a:rPr>
              <a:t>Email</a:t>
            </a:r>
          </a:p>
          <a:p>
            <a:endParaRPr lang="en-GB" sz="2000" b="1" dirty="0">
              <a:solidFill>
                <a:srgbClr val="0070C0"/>
              </a:solidFill>
            </a:endParaRPr>
          </a:p>
          <a:p>
            <a:r>
              <a:rPr lang="en-GB" sz="2400" b="1" dirty="0">
                <a:solidFill>
                  <a:srgbClr val="0070C0"/>
                </a:solidFill>
              </a:rPr>
              <a:t>Letter</a:t>
            </a:r>
          </a:p>
          <a:p>
            <a:endParaRPr lang="en-GB" sz="2000" b="1" dirty="0">
              <a:solidFill>
                <a:srgbClr val="0070C0"/>
              </a:solidFill>
            </a:endParaRPr>
          </a:p>
          <a:p>
            <a:r>
              <a:rPr lang="en-GB" sz="2400" b="1" dirty="0">
                <a:solidFill>
                  <a:srgbClr val="0070C0"/>
                </a:solidFill>
              </a:rPr>
              <a:t>Video Conference call </a:t>
            </a:r>
          </a:p>
          <a:p>
            <a:endParaRPr lang="en-GB" sz="2400" b="1" dirty="0">
              <a:solidFill>
                <a:srgbClr val="0070C0"/>
              </a:solidFill>
            </a:endParaRPr>
          </a:p>
          <a:p>
            <a:r>
              <a:rPr lang="en-GB" sz="2000" dirty="0">
                <a:highlight>
                  <a:srgbClr val="FFFF00"/>
                </a:highlight>
              </a:rPr>
              <a:t>Answer the following questions to share with the rest of the group:</a:t>
            </a:r>
          </a:p>
          <a:p>
            <a:endParaRPr lang="en-GB" sz="2000" dirty="0">
              <a:highlight>
                <a:srgbClr val="FFFF00"/>
              </a:highlight>
            </a:endParaRPr>
          </a:p>
          <a:p>
            <a:r>
              <a:rPr lang="en-GB" sz="2000" dirty="0">
                <a:highlight>
                  <a:srgbClr val="FFFF00"/>
                </a:highlight>
              </a:rPr>
              <a:t>1.Why is the communication method used in a business environment?</a:t>
            </a:r>
          </a:p>
          <a:p>
            <a:r>
              <a:rPr lang="en-GB" sz="2000" dirty="0">
                <a:highlight>
                  <a:srgbClr val="FFFF00"/>
                </a:highlight>
              </a:rPr>
              <a:t>2.Provide an example of what the method could be used to communicate in business </a:t>
            </a:r>
            <a:r>
              <a:rPr lang="en-GB" sz="2000" i="1" dirty="0">
                <a:highlight>
                  <a:srgbClr val="FFFF00"/>
                </a:highlight>
              </a:rPr>
              <a:t>i.e. video conference call could be used for a presentation to provide updates on procedures.</a:t>
            </a:r>
          </a:p>
          <a:p>
            <a:r>
              <a:rPr lang="en-GB" sz="2000" dirty="0">
                <a:highlight>
                  <a:srgbClr val="FFFF00"/>
                </a:highlight>
              </a:rPr>
              <a:t>3.Identify a benefit of using the method</a:t>
            </a:r>
          </a:p>
          <a:p>
            <a:endParaRPr lang="en-GB" dirty="0"/>
          </a:p>
          <a:p>
            <a:endParaRPr lang="en-GB" dirty="0"/>
          </a:p>
          <a:p>
            <a:endParaRPr lang="en-GB" dirty="0"/>
          </a:p>
        </p:txBody>
      </p:sp>
      <p:pic>
        <p:nvPicPr>
          <p:cNvPr id="5" name="Content Placeholder 4">
            <a:extLst>
              <a:ext uri="{FF2B5EF4-FFF2-40B4-BE49-F238E27FC236}">
                <a16:creationId xmlns:a16="http://schemas.microsoft.com/office/drawing/2014/main" id="{D4B0ED4C-32D0-49E2-787D-4F623E5657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696293" y="137197"/>
            <a:ext cx="3106985" cy="1553493"/>
          </a:xfrm>
          <a:prstGeom prst="rect">
            <a:avLst/>
          </a:prstGeom>
        </p:spPr>
      </p:pic>
      <p:pic>
        <p:nvPicPr>
          <p:cNvPr id="6" name="Picture 5">
            <a:extLst>
              <a:ext uri="{FF2B5EF4-FFF2-40B4-BE49-F238E27FC236}">
                <a16:creationId xmlns:a16="http://schemas.microsoft.com/office/drawing/2014/main" id="{D8BDC4BE-E0C7-4269-DAAC-050FCC0F5E8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913321" y="3584989"/>
            <a:ext cx="2630674" cy="1962045"/>
          </a:xfrm>
          <a:prstGeom prst="rect">
            <a:avLst/>
          </a:prstGeom>
        </p:spPr>
      </p:pic>
      <p:pic>
        <p:nvPicPr>
          <p:cNvPr id="1028" name="Picture 4" descr="15 minutes Vectors - Download Free High-Quality Vectors from Freepik |  Freepik">
            <a:extLst>
              <a:ext uri="{FF2B5EF4-FFF2-40B4-BE49-F238E27FC236}">
                <a16:creationId xmlns:a16="http://schemas.microsoft.com/office/drawing/2014/main" id="{19ECB7D3-EAE1-E2C7-CB69-2E8C78512B1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00929" y="4912962"/>
            <a:ext cx="1880191" cy="188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955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0B3B5-B134-C735-5944-E26AA021FB1B}"/>
              </a:ext>
            </a:extLst>
          </p:cNvPr>
          <p:cNvSpPr>
            <a:spLocks noGrp="1"/>
          </p:cNvSpPr>
          <p:nvPr>
            <p:ph type="title"/>
          </p:nvPr>
        </p:nvSpPr>
        <p:spPr/>
        <p:txBody>
          <a:bodyPr>
            <a:normAutofit fontScale="90000"/>
          </a:bodyPr>
          <a:lstStyle/>
          <a:p>
            <a:r>
              <a:rPr lang="en-GB" dirty="0">
                <a:latin typeface="Arial" pitchFamily="34"/>
                <a:cs typeface="Arial" pitchFamily="34"/>
              </a:rPr>
              <a:t>Communication requirements of different audiences (AC 1.2) – Class discussion</a:t>
            </a:r>
            <a:br>
              <a:rPr lang="en-GB" dirty="0">
                <a:latin typeface="Arial" pitchFamily="34"/>
                <a:cs typeface="Arial" pitchFamily="34"/>
              </a:rPr>
            </a:br>
            <a:br>
              <a:rPr lang="en-GB" sz="2400" dirty="0"/>
            </a:br>
            <a:endParaRPr lang="en-GB" dirty="0"/>
          </a:p>
        </p:txBody>
      </p:sp>
      <p:sp>
        <p:nvSpPr>
          <p:cNvPr id="3" name="Content Placeholder 2">
            <a:extLst>
              <a:ext uri="{FF2B5EF4-FFF2-40B4-BE49-F238E27FC236}">
                <a16:creationId xmlns:a16="http://schemas.microsoft.com/office/drawing/2014/main" id="{A4B0A0BC-5F1A-DEFC-925F-49D07F85ADFF}"/>
              </a:ext>
            </a:extLst>
          </p:cNvPr>
          <p:cNvSpPr>
            <a:spLocks noGrp="1"/>
          </p:cNvSpPr>
          <p:nvPr>
            <p:ph idx="13"/>
          </p:nvPr>
        </p:nvSpPr>
        <p:spPr>
          <a:xfrm>
            <a:off x="685846" y="1509824"/>
            <a:ext cx="6948332" cy="4642670"/>
          </a:xfrm>
        </p:spPr>
        <p:txBody>
          <a:bodyPr/>
          <a:lstStyle/>
          <a:p>
            <a:r>
              <a:rPr lang="en-GB" sz="2800" b="1" dirty="0">
                <a:solidFill>
                  <a:srgbClr val="0070C0"/>
                </a:solidFill>
              </a:rPr>
              <a:t>What types of customers could you communication with in a business environment?</a:t>
            </a:r>
          </a:p>
          <a:p>
            <a:endParaRPr lang="en-GB" sz="2800" b="1" dirty="0">
              <a:solidFill>
                <a:srgbClr val="0070C0"/>
              </a:solidFill>
            </a:endParaRPr>
          </a:p>
          <a:p>
            <a:r>
              <a:rPr lang="en-GB" sz="2800" b="1" dirty="0">
                <a:solidFill>
                  <a:srgbClr val="0070C0"/>
                </a:solidFill>
              </a:rPr>
              <a:t>Consider:</a:t>
            </a:r>
          </a:p>
          <a:p>
            <a:r>
              <a:rPr lang="en-GB" sz="2800" b="1" dirty="0">
                <a:solidFill>
                  <a:srgbClr val="0070C0"/>
                </a:solidFill>
              </a:rPr>
              <a:t>Internal customers – People who you work with in the business environment</a:t>
            </a:r>
          </a:p>
          <a:p>
            <a:endParaRPr lang="en-GB" sz="2800" b="1" dirty="0">
              <a:solidFill>
                <a:srgbClr val="0070C0"/>
              </a:solidFill>
            </a:endParaRPr>
          </a:p>
          <a:p>
            <a:r>
              <a:rPr lang="en-GB" sz="2800" b="1" dirty="0">
                <a:solidFill>
                  <a:srgbClr val="0070C0"/>
                </a:solidFill>
              </a:rPr>
              <a:t>External customers – People who buy your product/service or provide a service to your business</a:t>
            </a:r>
          </a:p>
        </p:txBody>
      </p:sp>
      <p:pic>
        <p:nvPicPr>
          <p:cNvPr id="5" name="Picture 4">
            <a:extLst>
              <a:ext uri="{FF2B5EF4-FFF2-40B4-BE49-F238E27FC236}">
                <a16:creationId xmlns:a16="http://schemas.microsoft.com/office/drawing/2014/main" id="{078D6064-32C0-AC4C-5E32-60C0FD02BA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522535" y="1373372"/>
            <a:ext cx="4011755" cy="4506433"/>
          </a:xfrm>
          <a:prstGeom prst="rect">
            <a:avLst/>
          </a:prstGeom>
        </p:spPr>
      </p:pic>
    </p:spTree>
    <p:extLst>
      <p:ext uri="{BB962C8B-B14F-4D97-AF65-F5344CB8AC3E}">
        <p14:creationId xmlns:p14="http://schemas.microsoft.com/office/powerpoint/2010/main" val="31338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porate background">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4656</TotalTime>
  <Words>1137</Words>
  <Application>Microsoft Office PowerPoint</Application>
  <PresentationFormat>Widescreen</PresentationFormat>
  <Paragraphs>157</Paragraphs>
  <Slides>17</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Aptos</vt:lpstr>
      <vt:lpstr>Arial</vt:lpstr>
      <vt:lpstr>Calibri</vt:lpstr>
      <vt:lpstr>Corporate background</vt:lpstr>
      <vt:lpstr>PowerPoint Presentation</vt:lpstr>
      <vt:lpstr>Achieving this Level 2 Qualification</vt:lpstr>
      <vt:lpstr>Learning objectives</vt:lpstr>
      <vt:lpstr>Unit 3 – Understand communication in a business environment</vt:lpstr>
      <vt:lpstr>Managing information in business organisations (Unit 2)</vt:lpstr>
      <vt:lpstr>Unit 3 – Understand communication in a business environment</vt:lpstr>
      <vt:lpstr>Communication methods used in the business environment (AC 1.1) </vt:lpstr>
      <vt:lpstr>Group activity Communication methods (AC 1.1)</vt:lpstr>
      <vt:lpstr>Communication requirements of different audiences (AC 1.2) – Class discussion  </vt:lpstr>
      <vt:lpstr>Communication requirements of different audiences (AC 1.2)   </vt:lpstr>
      <vt:lpstr>Communication requirements of different audiences (AC 1.2)   </vt:lpstr>
      <vt:lpstr>Group activity - Communication requirements (AC 1.2)</vt:lpstr>
      <vt:lpstr>Quality considerations when communicating (AC 1.3) – Class discussion</vt:lpstr>
      <vt:lpstr>What is body language? (AC 1.4)</vt:lpstr>
      <vt:lpstr>The importance of using appropriate body language and tone of voice when communicating verbally (AC 1.4)</vt:lpstr>
      <vt:lpstr>Individual homework activity (AC 1.4) – Task 3a: To discuss in next week’s session</vt:lpstr>
      <vt:lpstr>Summary</vt:lpstr>
    </vt:vector>
  </TitlesOfParts>
  <Company>Hampshire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Gray, Joanne (Childrens Services)</dc:creator>
  <cp:lastModifiedBy>Gray, Joanne (Childrens Services)</cp:lastModifiedBy>
  <cp:revision>16</cp:revision>
  <dcterms:created xsi:type="dcterms:W3CDTF">2026-05-05T20:05:50Z</dcterms:created>
  <dcterms:modified xsi:type="dcterms:W3CDTF">2026-05-21T03:30:52Z</dcterms:modified>
</cp:coreProperties>
</file>