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1" r:id="rId2"/>
    <p:sldId id="306" r:id="rId3"/>
    <p:sldId id="311" r:id="rId4"/>
    <p:sldId id="308" r:id="rId5"/>
    <p:sldId id="322" r:id="rId6"/>
    <p:sldId id="358" r:id="rId7"/>
    <p:sldId id="359" r:id="rId8"/>
    <p:sldId id="366" r:id="rId9"/>
    <p:sldId id="371" r:id="rId10"/>
    <p:sldId id="360" r:id="rId11"/>
    <p:sldId id="369" r:id="rId12"/>
    <p:sldId id="368" r:id="rId13"/>
    <p:sldId id="367" r:id="rId14"/>
    <p:sldId id="373" r:id="rId15"/>
    <p:sldId id="364" r:id="rId16"/>
    <p:sldId id="372" r:id="rId17"/>
    <p:sldId id="357"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CE8217-CCF6-4892-AC22-4CF28EB398CF}" v="330" dt="2026-05-07T07:49:43.2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3447" autoAdjust="0"/>
  </p:normalViewPr>
  <p:slideViewPr>
    <p:cSldViewPr snapToGrid="0">
      <p:cViewPr varScale="1">
        <p:scale>
          <a:sx n="59" d="100"/>
          <a:sy n="59" d="100"/>
        </p:scale>
        <p:origin x="8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ay, Joanne (Childrens Services)" userId="39768c7e-49cb-4261-89ad-0d5ba049a24d" providerId="ADAL" clId="{A81FA7C8-B50E-4979-9009-2B50C182084B}"/>
    <pc:docChg chg="undo redo custSel addSld delSld modSld">
      <pc:chgData name="Gray, Joanne (Childrens Services)" userId="39768c7e-49cb-4261-89ad-0d5ba049a24d" providerId="ADAL" clId="{A81FA7C8-B50E-4979-9009-2B50C182084B}" dt="2026-05-07T07:50:14.798" v="8243" actId="255"/>
      <pc:docMkLst>
        <pc:docMk/>
      </pc:docMkLst>
      <pc:sldChg chg="modSp mod">
        <pc:chgData name="Gray, Joanne (Childrens Services)" userId="39768c7e-49cb-4261-89ad-0d5ba049a24d" providerId="ADAL" clId="{A81FA7C8-B50E-4979-9009-2B50C182084B}" dt="2026-05-06T07:19:28.053" v="3560" actId="20577"/>
        <pc:sldMkLst>
          <pc:docMk/>
          <pc:sldMk cId="1039123357" sldId="306"/>
        </pc:sldMkLst>
        <pc:spChg chg="mod">
          <ac:chgData name="Gray, Joanne (Childrens Services)" userId="39768c7e-49cb-4261-89ad-0d5ba049a24d" providerId="ADAL" clId="{A81FA7C8-B50E-4979-9009-2B50C182084B}" dt="2026-05-06T07:19:28.053" v="3560" actId="20577"/>
          <ac:spMkLst>
            <pc:docMk/>
            <pc:sldMk cId="1039123357" sldId="306"/>
            <ac:spMk id="5" creationId="{006764B2-4B91-2EB1-50E6-32BE4F374A73}"/>
          </ac:spMkLst>
        </pc:spChg>
      </pc:sldChg>
      <pc:sldChg chg="addSp delSp modSp mod setBg modAnim">
        <pc:chgData name="Gray, Joanne (Childrens Services)" userId="39768c7e-49cb-4261-89ad-0d5ba049a24d" providerId="ADAL" clId="{A81FA7C8-B50E-4979-9009-2B50C182084B}" dt="2026-05-05T21:25:43.207" v="414" actId="20577"/>
        <pc:sldMkLst>
          <pc:docMk/>
          <pc:sldMk cId="3223474836" sldId="307"/>
        </pc:sldMkLst>
        <pc:spChg chg="mod">
          <ac:chgData name="Gray, Joanne (Childrens Services)" userId="39768c7e-49cb-4261-89ad-0d5ba049a24d" providerId="ADAL" clId="{A81FA7C8-B50E-4979-9009-2B50C182084B}" dt="2026-05-05T21:23:15.412" v="296" actId="20577"/>
          <ac:spMkLst>
            <pc:docMk/>
            <pc:sldMk cId="3223474836" sldId="307"/>
            <ac:spMk id="4" creationId="{D112463F-CFF1-EC96-F31D-EC24E14AE84A}"/>
          </ac:spMkLst>
        </pc:spChg>
        <pc:spChg chg="add del mod">
          <ac:chgData name="Gray, Joanne (Childrens Services)" userId="39768c7e-49cb-4261-89ad-0d5ba049a24d" providerId="ADAL" clId="{A81FA7C8-B50E-4979-9009-2B50C182084B}" dt="2026-05-05T21:25:43.207" v="414" actId="20577"/>
          <ac:spMkLst>
            <pc:docMk/>
            <pc:sldMk cId="3223474836" sldId="307"/>
            <ac:spMk id="5" creationId="{C2DB2012-706C-AF7F-F676-01B71768D257}"/>
          </ac:spMkLst>
        </pc:spChg>
        <pc:picChg chg="add mod">
          <ac:chgData name="Gray, Joanne (Childrens Services)" userId="39768c7e-49cb-4261-89ad-0d5ba049a24d" providerId="ADAL" clId="{A81FA7C8-B50E-4979-9009-2B50C182084B}" dt="2026-05-05T21:23:42.613" v="301" actId="1076"/>
          <ac:picMkLst>
            <pc:docMk/>
            <pc:sldMk cId="3223474836" sldId="307"/>
            <ac:picMk id="14" creationId="{595355D3-6DF2-3778-6BB6-1F35EC60B8FD}"/>
          </ac:picMkLst>
        </pc:picChg>
        <pc:picChg chg="add mod">
          <ac:chgData name="Gray, Joanne (Childrens Services)" userId="39768c7e-49cb-4261-89ad-0d5ba049a24d" providerId="ADAL" clId="{A81FA7C8-B50E-4979-9009-2B50C182084B}" dt="2026-05-05T21:23:36.054" v="299" actId="1076"/>
          <ac:picMkLst>
            <pc:docMk/>
            <pc:sldMk cId="3223474836" sldId="307"/>
            <ac:picMk id="18" creationId="{FE3B83E9-5665-CC9B-3F18-2CF2F062ABED}"/>
          </ac:picMkLst>
        </pc:picChg>
      </pc:sldChg>
      <pc:sldChg chg="addSp modSp mod">
        <pc:chgData name="Gray, Joanne (Childrens Services)" userId="39768c7e-49cb-4261-89ad-0d5ba049a24d" providerId="ADAL" clId="{A81FA7C8-B50E-4979-9009-2B50C182084B}" dt="2026-05-05T21:31:18.326" v="717" actId="255"/>
        <pc:sldMkLst>
          <pc:docMk/>
          <pc:sldMk cId="867864035" sldId="308"/>
        </pc:sldMkLst>
        <pc:spChg chg="mod">
          <ac:chgData name="Gray, Joanne (Childrens Services)" userId="39768c7e-49cb-4261-89ad-0d5ba049a24d" providerId="ADAL" clId="{A81FA7C8-B50E-4979-9009-2B50C182084B}" dt="2026-05-05T21:26:11.702" v="498" actId="20577"/>
          <ac:spMkLst>
            <pc:docMk/>
            <pc:sldMk cId="867864035" sldId="308"/>
            <ac:spMk id="4" creationId="{3ACA854A-46AA-A249-4F51-455D6E6DC3E2}"/>
          </ac:spMkLst>
        </pc:spChg>
        <pc:spChg chg="mod">
          <ac:chgData name="Gray, Joanne (Childrens Services)" userId="39768c7e-49cb-4261-89ad-0d5ba049a24d" providerId="ADAL" clId="{A81FA7C8-B50E-4979-9009-2B50C182084B}" dt="2026-05-05T21:31:18.326" v="717" actId="255"/>
          <ac:spMkLst>
            <pc:docMk/>
            <pc:sldMk cId="867864035" sldId="308"/>
            <ac:spMk id="5" creationId="{3DE3DEAE-C64F-5C6A-C36C-E46F8CF57D86}"/>
          </ac:spMkLst>
        </pc:spChg>
        <pc:picChg chg="add mod">
          <ac:chgData name="Gray, Joanne (Childrens Services)" userId="39768c7e-49cb-4261-89ad-0d5ba049a24d" providerId="ADAL" clId="{A81FA7C8-B50E-4979-9009-2B50C182084B}" dt="2026-05-05T21:30:59.176" v="713" actId="1076"/>
          <ac:picMkLst>
            <pc:docMk/>
            <pc:sldMk cId="867864035" sldId="308"/>
            <ac:picMk id="1026" creationId="{64C53EB9-595A-4D60-B60B-650AC61EF8AA}"/>
          </ac:picMkLst>
        </pc:picChg>
      </pc:sldChg>
      <pc:sldChg chg="modSp mod">
        <pc:chgData name="Gray, Joanne (Childrens Services)" userId="39768c7e-49cb-4261-89ad-0d5ba049a24d" providerId="ADAL" clId="{A81FA7C8-B50E-4979-9009-2B50C182084B}" dt="2026-05-05T21:48:12.187" v="1544" actId="13926"/>
        <pc:sldMkLst>
          <pc:docMk/>
          <pc:sldMk cId="129481209" sldId="309"/>
        </pc:sldMkLst>
        <pc:spChg chg="mod">
          <ac:chgData name="Gray, Joanne (Childrens Services)" userId="39768c7e-49cb-4261-89ad-0d5ba049a24d" providerId="ADAL" clId="{A81FA7C8-B50E-4979-9009-2B50C182084B}" dt="2026-05-05T21:31:39.247" v="719" actId="27636"/>
          <ac:spMkLst>
            <pc:docMk/>
            <pc:sldMk cId="129481209" sldId="309"/>
            <ac:spMk id="4" creationId="{E77D75C0-C7AC-B849-E2B9-EBA7D4959079}"/>
          </ac:spMkLst>
        </pc:spChg>
        <pc:spChg chg="mod">
          <ac:chgData name="Gray, Joanne (Childrens Services)" userId="39768c7e-49cb-4261-89ad-0d5ba049a24d" providerId="ADAL" clId="{A81FA7C8-B50E-4979-9009-2B50C182084B}" dt="2026-05-05T21:48:12.187" v="1544" actId="13926"/>
          <ac:spMkLst>
            <pc:docMk/>
            <pc:sldMk cId="129481209" sldId="309"/>
            <ac:spMk id="5" creationId="{CD00E3D0-36CB-399E-6AE2-B75F98B8B737}"/>
          </ac:spMkLst>
        </pc:spChg>
      </pc:sldChg>
      <pc:sldChg chg="addSp delSp modSp mod setBg modAnim">
        <pc:chgData name="Gray, Joanne (Childrens Services)" userId="39768c7e-49cb-4261-89ad-0d5ba049a24d" providerId="ADAL" clId="{A81FA7C8-B50E-4979-9009-2B50C182084B}" dt="2026-05-06T22:51:10.935" v="4321"/>
        <pc:sldMkLst>
          <pc:docMk/>
          <pc:sldMk cId="1303693396" sldId="310"/>
        </pc:sldMkLst>
        <pc:spChg chg="mod">
          <ac:chgData name="Gray, Joanne (Childrens Services)" userId="39768c7e-49cb-4261-89ad-0d5ba049a24d" providerId="ADAL" clId="{A81FA7C8-B50E-4979-9009-2B50C182084B}" dt="2026-05-05T22:14:21.351" v="1975" actId="255"/>
          <ac:spMkLst>
            <pc:docMk/>
            <pc:sldMk cId="1303693396" sldId="310"/>
            <ac:spMk id="4" creationId="{0B84FC7F-219E-BDFE-06E2-4E37A8FE9923}"/>
          </ac:spMkLst>
        </pc:spChg>
        <pc:spChg chg="mod">
          <ac:chgData name="Gray, Joanne (Childrens Services)" userId="39768c7e-49cb-4261-89ad-0d5ba049a24d" providerId="ADAL" clId="{A81FA7C8-B50E-4979-9009-2B50C182084B}" dt="2026-05-05T22:13:48.309" v="1964" actId="14100"/>
          <ac:spMkLst>
            <pc:docMk/>
            <pc:sldMk cId="1303693396" sldId="310"/>
            <ac:spMk id="5" creationId="{DD9751E2-0116-76F9-24A0-1329E2F17B89}"/>
          </ac:spMkLst>
        </pc:spChg>
        <pc:picChg chg="add mod">
          <ac:chgData name="Gray, Joanne (Childrens Services)" userId="39768c7e-49cb-4261-89ad-0d5ba049a24d" providerId="ADAL" clId="{A81FA7C8-B50E-4979-9009-2B50C182084B}" dt="2026-05-05T22:11:06.978" v="1825" actId="14100"/>
          <ac:picMkLst>
            <pc:docMk/>
            <pc:sldMk cId="1303693396" sldId="310"/>
            <ac:picMk id="8" creationId="{EE705F55-A2F5-7937-FCEB-5FF033F818D3}"/>
          </ac:picMkLst>
        </pc:picChg>
      </pc:sldChg>
      <pc:sldChg chg="addSp delSp modSp new mod setBg modClrScheme chgLayout">
        <pc:chgData name="Gray, Joanne (Childrens Services)" userId="39768c7e-49cb-4261-89ad-0d5ba049a24d" providerId="ADAL" clId="{A81FA7C8-B50E-4979-9009-2B50C182084B}" dt="2026-05-07T02:20:55.134" v="6174" actId="20577"/>
        <pc:sldMkLst>
          <pc:docMk/>
          <pc:sldMk cId="278462271" sldId="311"/>
        </pc:sldMkLst>
        <pc:spChg chg="mod ord">
          <ac:chgData name="Gray, Joanne (Childrens Services)" userId="39768c7e-49cb-4261-89ad-0d5ba049a24d" providerId="ADAL" clId="{A81FA7C8-B50E-4979-9009-2B50C182084B}" dt="2026-05-05T21:44:50.246" v="1444" actId="26606"/>
          <ac:spMkLst>
            <pc:docMk/>
            <pc:sldMk cId="278462271" sldId="311"/>
            <ac:spMk id="2" creationId="{CB5FF934-1AF7-BF41-5575-82D0F82431B7}"/>
          </ac:spMkLst>
        </pc:spChg>
        <pc:spChg chg="add">
          <ac:chgData name="Gray, Joanne (Childrens Services)" userId="39768c7e-49cb-4261-89ad-0d5ba049a24d" providerId="ADAL" clId="{A81FA7C8-B50E-4979-9009-2B50C182084B}" dt="2026-05-05T21:44:50.246" v="1444" actId="26606"/>
          <ac:spMkLst>
            <pc:docMk/>
            <pc:sldMk cId="278462271" sldId="311"/>
            <ac:spMk id="21" creationId="{53B021B3-DE93-4AB7-8A18-CF5F1CED88B8}"/>
          </ac:spMkLst>
        </pc:spChg>
        <pc:spChg chg="add">
          <ac:chgData name="Gray, Joanne (Childrens Services)" userId="39768c7e-49cb-4261-89ad-0d5ba049a24d" providerId="ADAL" clId="{A81FA7C8-B50E-4979-9009-2B50C182084B}" dt="2026-05-05T21:44:50.246" v="1444" actId="26606"/>
          <ac:spMkLst>
            <pc:docMk/>
            <pc:sldMk cId="278462271" sldId="311"/>
            <ac:spMk id="22" creationId="{52D502E5-F6B4-4D58-B4AE-FC466FF15EE8}"/>
          </ac:spMkLst>
        </pc:spChg>
        <pc:spChg chg="add">
          <ac:chgData name="Gray, Joanne (Childrens Services)" userId="39768c7e-49cb-4261-89ad-0d5ba049a24d" providerId="ADAL" clId="{A81FA7C8-B50E-4979-9009-2B50C182084B}" dt="2026-05-05T21:44:50.246" v="1444" actId="26606"/>
          <ac:spMkLst>
            <pc:docMk/>
            <pc:sldMk cId="278462271" sldId="311"/>
            <ac:spMk id="23" creationId="{9DECDBF4-02B6-4BB4-B65B-B8107AD6A9E8}"/>
          </ac:spMkLst>
        </pc:spChg>
        <pc:graphicFrameChg chg="add mod modGraphic">
          <ac:chgData name="Gray, Joanne (Childrens Services)" userId="39768c7e-49cb-4261-89ad-0d5ba049a24d" providerId="ADAL" clId="{A81FA7C8-B50E-4979-9009-2B50C182084B}" dt="2026-05-07T02:20:55.134" v="6174" actId="20577"/>
          <ac:graphicFrameMkLst>
            <pc:docMk/>
            <pc:sldMk cId="278462271" sldId="311"/>
            <ac:graphicFrameMk id="24" creationId="{28857D6B-4442-1BDD-9F91-0E3C92F7E2C0}"/>
          </ac:graphicFrameMkLst>
        </pc:graphicFrameChg>
      </pc:sldChg>
      <pc:sldChg chg="addSp delSp modSp new mod modClrScheme chgLayout">
        <pc:chgData name="Gray, Joanne (Childrens Services)" userId="39768c7e-49cb-4261-89ad-0d5ba049a24d" providerId="ADAL" clId="{A81FA7C8-B50E-4979-9009-2B50C182084B}" dt="2026-05-07T00:40:55.693" v="5253" actId="1076"/>
        <pc:sldMkLst>
          <pc:docMk/>
          <pc:sldMk cId="1174452962" sldId="312"/>
        </pc:sldMkLst>
        <pc:spChg chg="mod ord">
          <ac:chgData name="Gray, Joanne (Childrens Services)" userId="39768c7e-49cb-4261-89ad-0d5ba049a24d" providerId="ADAL" clId="{A81FA7C8-B50E-4979-9009-2B50C182084B}" dt="2026-05-07T00:33:27.385" v="5095" actId="20577"/>
          <ac:spMkLst>
            <pc:docMk/>
            <pc:sldMk cId="1174452962" sldId="312"/>
            <ac:spMk id="2" creationId="{43A38BC1-3639-4B5B-C3E0-DAC846F139B4}"/>
          </ac:spMkLst>
        </pc:spChg>
        <pc:spChg chg="del mod ord">
          <ac:chgData name="Gray, Joanne (Childrens Services)" userId="39768c7e-49cb-4261-89ad-0d5ba049a24d" providerId="ADAL" clId="{A81FA7C8-B50E-4979-9009-2B50C182084B}" dt="2026-05-06T06:46:23.959" v="2318" actId="700"/>
          <ac:spMkLst>
            <pc:docMk/>
            <pc:sldMk cId="1174452962" sldId="312"/>
            <ac:spMk id="3" creationId="{66288D06-7501-195D-E58E-B5D8312DB9EC}"/>
          </ac:spMkLst>
        </pc:spChg>
        <pc:spChg chg="add mod">
          <ac:chgData name="Gray, Joanne (Childrens Services)" userId="39768c7e-49cb-4261-89ad-0d5ba049a24d" providerId="ADAL" clId="{A81FA7C8-B50E-4979-9009-2B50C182084B}" dt="2026-05-07T00:40:41.042" v="5250" actId="20577"/>
          <ac:spMkLst>
            <pc:docMk/>
            <pc:sldMk cId="1174452962" sldId="312"/>
            <ac:spMk id="3" creationId="{A2039637-70F0-6B7C-80C3-944901C481C8}"/>
          </ac:spMkLst>
        </pc:spChg>
        <pc:spChg chg="add del mod ord">
          <ac:chgData name="Gray, Joanne (Childrens Services)" userId="39768c7e-49cb-4261-89ad-0d5ba049a24d" providerId="ADAL" clId="{A81FA7C8-B50E-4979-9009-2B50C182084B}" dt="2026-05-07T00:32:37.200" v="5025"/>
          <ac:spMkLst>
            <pc:docMk/>
            <pc:sldMk cId="1174452962" sldId="312"/>
            <ac:spMk id="4" creationId="{EDBF2AB5-3768-3B19-E9FD-E7F45FCE57C2}"/>
          </ac:spMkLst>
        </pc:spChg>
        <pc:picChg chg="add del mod">
          <ac:chgData name="Gray, Joanne (Childrens Services)" userId="39768c7e-49cb-4261-89ad-0d5ba049a24d" providerId="ADAL" clId="{A81FA7C8-B50E-4979-9009-2B50C182084B}" dt="2026-05-07T00:35:58.634" v="5098" actId="478"/>
          <ac:picMkLst>
            <pc:docMk/>
            <pc:sldMk cId="1174452962" sldId="312"/>
            <ac:picMk id="6" creationId="{A6DF2E4D-EB8B-E84F-8CB5-201BE4AA052C}"/>
          </ac:picMkLst>
        </pc:picChg>
        <pc:picChg chg="add mod">
          <ac:chgData name="Gray, Joanne (Childrens Services)" userId="39768c7e-49cb-4261-89ad-0d5ba049a24d" providerId="ADAL" clId="{A81FA7C8-B50E-4979-9009-2B50C182084B}" dt="2026-05-07T00:40:55.693" v="5253" actId="1076"/>
          <ac:picMkLst>
            <pc:docMk/>
            <pc:sldMk cId="1174452962" sldId="312"/>
            <ac:picMk id="2050" creationId="{084B7133-FA82-DEE9-6B10-EA472F5A7822}"/>
          </ac:picMkLst>
        </pc:picChg>
      </pc:sldChg>
      <pc:sldChg chg="modSp add mod modAnim">
        <pc:chgData name="Gray, Joanne (Childrens Services)" userId="39768c7e-49cb-4261-89ad-0d5ba049a24d" providerId="ADAL" clId="{A81FA7C8-B50E-4979-9009-2B50C182084B}" dt="2026-05-07T07:19:52.234" v="7820" actId="20577"/>
        <pc:sldMkLst>
          <pc:docMk/>
          <pc:sldMk cId="2608770915" sldId="313"/>
        </pc:sldMkLst>
        <pc:spChg chg="mod">
          <ac:chgData name="Gray, Joanne (Childrens Services)" userId="39768c7e-49cb-4261-89ad-0d5ba049a24d" providerId="ADAL" clId="{A81FA7C8-B50E-4979-9009-2B50C182084B}" dt="2026-05-05T22:20:11.484" v="2270" actId="14100"/>
          <ac:spMkLst>
            <pc:docMk/>
            <pc:sldMk cId="2608770915" sldId="313"/>
            <ac:spMk id="4" creationId="{9D061002-B965-647E-7921-87137BBB1B67}"/>
          </ac:spMkLst>
        </pc:spChg>
        <pc:spChg chg="mod">
          <ac:chgData name="Gray, Joanne (Childrens Services)" userId="39768c7e-49cb-4261-89ad-0d5ba049a24d" providerId="ADAL" clId="{A81FA7C8-B50E-4979-9009-2B50C182084B}" dt="2026-05-07T07:19:52.234" v="7820" actId="20577"/>
          <ac:spMkLst>
            <pc:docMk/>
            <pc:sldMk cId="2608770915" sldId="313"/>
            <ac:spMk id="5" creationId="{CB33160F-E1EA-EB1D-EFF2-A353E6FEAA64}"/>
          </ac:spMkLst>
        </pc:spChg>
      </pc:sldChg>
      <pc:sldChg chg="addSp delSp modSp new mod modClrScheme chgLayout">
        <pc:chgData name="Gray, Joanne (Childrens Services)" userId="39768c7e-49cb-4261-89ad-0d5ba049a24d" providerId="ADAL" clId="{A81FA7C8-B50E-4979-9009-2B50C182084B}" dt="2026-05-07T02:51:01.126" v="7097" actId="14100"/>
        <pc:sldMkLst>
          <pc:docMk/>
          <pc:sldMk cId="3344145153" sldId="314"/>
        </pc:sldMkLst>
        <pc:spChg chg="mod ord">
          <ac:chgData name="Gray, Joanne (Childrens Services)" userId="39768c7e-49cb-4261-89ad-0d5ba049a24d" providerId="ADAL" clId="{A81FA7C8-B50E-4979-9009-2B50C182084B}" dt="2026-05-07T02:50:20.891" v="7090" actId="1076"/>
          <ac:spMkLst>
            <pc:docMk/>
            <pc:sldMk cId="3344145153" sldId="314"/>
            <ac:spMk id="2" creationId="{C3400102-52ED-ACBB-755E-5781210BA3D1}"/>
          </ac:spMkLst>
        </pc:spChg>
        <pc:spChg chg="add mod ord">
          <ac:chgData name="Gray, Joanne (Childrens Services)" userId="39768c7e-49cb-4261-89ad-0d5ba049a24d" providerId="ADAL" clId="{A81FA7C8-B50E-4979-9009-2B50C182084B}" dt="2026-05-07T02:51:01.126" v="7097" actId="14100"/>
          <ac:spMkLst>
            <pc:docMk/>
            <pc:sldMk cId="3344145153" sldId="314"/>
            <ac:spMk id="3" creationId="{158ADEF0-6213-4BA3-8336-B2247F029B1D}"/>
          </ac:spMkLst>
        </pc:spChg>
        <pc:spChg chg="del mod ord">
          <ac:chgData name="Gray, Joanne (Childrens Services)" userId="39768c7e-49cb-4261-89ad-0d5ba049a24d" providerId="ADAL" clId="{A81FA7C8-B50E-4979-9009-2B50C182084B}" dt="2026-05-06T06:49:09.908" v="2587" actId="700"/>
          <ac:spMkLst>
            <pc:docMk/>
            <pc:sldMk cId="3344145153" sldId="314"/>
            <ac:spMk id="3" creationId="{C0E79F1E-5E77-0B70-F35F-1DA44C99188B}"/>
          </ac:spMkLst>
        </pc:spChg>
        <pc:spChg chg="add del mod ord">
          <ac:chgData name="Gray, Joanne (Childrens Services)" userId="39768c7e-49cb-4261-89ad-0d5ba049a24d" providerId="ADAL" clId="{A81FA7C8-B50E-4979-9009-2B50C182084B}" dt="2026-05-07T02:41:39.966" v="6823" actId="700"/>
          <ac:spMkLst>
            <pc:docMk/>
            <pc:sldMk cId="3344145153" sldId="314"/>
            <ac:spMk id="4" creationId="{1BB8781B-3747-54D4-652B-E993D7908255}"/>
          </ac:spMkLst>
        </pc:spChg>
        <pc:picChg chg="add mod">
          <ac:chgData name="Gray, Joanne (Childrens Services)" userId="39768c7e-49cb-4261-89ad-0d5ba049a24d" providerId="ADAL" clId="{A81FA7C8-B50E-4979-9009-2B50C182084B}" dt="2026-05-07T02:50:29.415" v="7094" actId="1076"/>
          <ac:picMkLst>
            <pc:docMk/>
            <pc:sldMk cId="3344145153" sldId="314"/>
            <ac:picMk id="8194" creationId="{C60BC648-20AC-B1BC-97B3-68A174B36953}"/>
          </ac:picMkLst>
        </pc:picChg>
      </pc:sldChg>
      <pc:sldChg chg="addSp delSp modSp new mod setBg modClrScheme chgLayout">
        <pc:chgData name="Gray, Joanne (Childrens Services)" userId="39768c7e-49cb-4261-89ad-0d5ba049a24d" providerId="ADAL" clId="{A81FA7C8-B50E-4979-9009-2B50C182084B}" dt="2026-05-07T02:38:31.267" v="6608" actId="20577"/>
        <pc:sldMkLst>
          <pc:docMk/>
          <pc:sldMk cId="1902019689" sldId="315"/>
        </pc:sldMkLst>
        <pc:spChg chg="mod ord">
          <ac:chgData name="Gray, Joanne (Childrens Services)" userId="39768c7e-49cb-4261-89ad-0d5ba049a24d" providerId="ADAL" clId="{A81FA7C8-B50E-4979-9009-2B50C182084B}" dt="2026-05-07T02:11:45.999" v="5945" actId="20577"/>
          <ac:spMkLst>
            <pc:docMk/>
            <pc:sldMk cId="1902019689" sldId="315"/>
            <ac:spMk id="2" creationId="{FB4CD2AE-E736-E8A8-6871-43741C31CD7F}"/>
          </ac:spMkLst>
        </pc:spChg>
        <pc:spChg chg="del mod ord">
          <ac:chgData name="Gray, Joanne (Childrens Services)" userId="39768c7e-49cb-4261-89ad-0d5ba049a24d" providerId="ADAL" clId="{A81FA7C8-B50E-4979-9009-2B50C182084B}" dt="2026-05-06T06:51:00.650" v="2756" actId="700"/>
          <ac:spMkLst>
            <pc:docMk/>
            <pc:sldMk cId="1902019689" sldId="315"/>
            <ac:spMk id="3" creationId="{6729DF0B-F3D7-B26B-59F7-3BAB73C61063}"/>
          </ac:spMkLst>
        </pc:spChg>
        <pc:spChg chg="add mod ord">
          <ac:chgData name="Gray, Joanne (Childrens Services)" userId="39768c7e-49cb-4261-89ad-0d5ba049a24d" providerId="ADAL" clId="{A81FA7C8-B50E-4979-9009-2B50C182084B}" dt="2026-05-07T02:38:31.267" v="6608" actId="20577"/>
          <ac:spMkLst>
            <pc:docMk/>
            <pc:sldMk cId="1902019689" sldId="315"/>
            <ac:spMk id="4" creationId="{A0D3013A-C4D4-396C-A1FE-0A678B80B6A8}"/>
          </ac:spMkLst>
        </pc:spChg>
        <pc:spChg chg="add del mod">
          <ac:chgData name="Gray, Joanne (Childrens Services)" userId="39768c7e-49cb-4261-89ad-0d5ba049a24d" providerId="ADAL" clId="{A81FA7C8-B50E-4979-9009-2B50C182084B}" dt="2026-05-06T06:57:30.002" v="3469" actId="478"/>
          <ac:spMkLst>
            <pc:docMk/>
            <pc:sldMk cId="1902019689" sldId="315"/>
            <ac:spMk id="7" creationId="{031948D5-1388-60E0-0FED-A8B34567B2F8}"/>
          </ac:spMkLst>
        </pc:spChg>
        <pc:spChg chg="add del mod">
          <ac:chgData name="Gray, Joanne (Childrens Services)" userId="39768c7e-49cb-4261-89ad-0d5ba049a24d" providerId="ADAL" clId="{A81FA7C8-B50E-4979-9009-2B50C182084B}" dt="2026-05-06T07:00:10.091" v="3490" actId="478"/>
          <ac:spMkLst>
            <pc:docMk/>
            <pc:sldMk cId="1902019689" sldId="315"/>
            <ac:spMk id="10" creationId="{DB292DBC-42CB-60D6-867B-ABE4CD0A1558}"/>
          </ac:spMkLst>
        </pc:spChg>
        <pc:spChg chg="add del">
          <ac:chgData name="Gray, Joanne (Childrens Services)" userId="39768c7e-49cb-4261-89ad-0d5ba049a24d" providerId="ADAL" clId="{A81FA7C8-B50E-4979-9009-2B50C182084B}" dt="2026-05-06T06:57:41.955" v="3473" actId="26606"/>
          <ac:spMkLst>
            <pc:docMk/>
            <pc:sldMk cId="1902019689" sldId="315"/>
            <ac:spMk id="11" creationId="{45D37F4E-DDB4-456B-97E0-9937730A039F}"/>
          </ac:spMkLst>
        </pc:spChg>
        <pc:spChg chg="add del">
          <ac:chgData name="Gray, Joanne (Childrens Services)" userId="39768c7e-49cb-4261-89ad-0d5ba049a24d" providerId="ADAL" clId="{A81FA7C8-B50E-4979-9009-2B50C182084B}" dt="2026-05-06T06:57:41.955" v="3473" actId="26606"/>
          <ac:spMkLst>
            <pc:docMk/>
            <pc:sldMk cId="1902019689" sldId="315"/>
            <ac:spMk id="13" creationId="{B2DD41CD-8F47-4F56-AD12-4E2FF7696987}"/>
          </ac:spMkLst>
        </pc:spChg>
        <pc:picChg chg="add mod">
          <ac:chgData name="Gray, Joanne (Childrens Services)" userId="39768c7e-49cb-4261-89ad-0d5ba049a24d" providerId="ADAL" clId="{A81FA7C8-B50E-4979-9009-2B50C182084B}" dt="2026-05-07T02:12:16.802" v="5946" actId="14100"/>
          <ac:picMkLst>
            <pc:docMk/>
            <pc:sldMk cId="1902019689" sldId="315"/>
            <ac:picMk id="6" creationId="{E4AC155B-938A-2505-41D2-9AF22819F63E}"/>
          </ac:picMkLst>
        </pc:picChg>
        <pc:picChg chg="add del mod">
          <ac:chgData name="Gray, Joanne (Childrens Services)" userId="39768c7e-49cb-4261-89ad-0d5ba049a24d" providerId="ADAL" clId="{A81FA7C8-B50E-4979-9009-2B50C182084B}" dt="2026-05-06T07:00:10.091" v="3490" actId="478"/>
          <ac:picMkLst>
            <pc:docMk/>
            <pc:sldMk cId="1902019689" sldId="315"/>
            <ac:picMk id="9" creationId="{EE130827-080E-D9FD-6EAC-D58DEA161071}"/>
          </ac:picMkLst>
        </pc:picChg>
        <pc:picChg chg="add mod">
          <ac:chgData name="Gray, Joanne (Childrens Services)" userId="39768c7e-49cb-4261-89ad-0d5ba049a24d" providerId="ADAL" clId="{A81FA7C8-B50E-4979-9009-2B50C182084B}" dt="2026-05-06T07:00:02.637" v="3488" actId="1076"/>
          <ac:picMkLst>
            <pc:docMk/>
            <pc:sldMk cId="1902019689" sldId="315"/>
            <ac:picMk id="14" creationId="{5FE568F0-3E4A-A577-8876-43FB911E0C14}"/>
          </ac:picMkLst>
        </pc:picChg>
      </pc:sldChg>
      <pc:sldChg chg="addSp delSp modSp new mod setBg modClrScheme modAnim chgLayout">
        <pc:chgData name="Gray, Joanne (Childrens Services)" userId="39768c7e-49cb-4261-89ad-0d5ba049a24d" providerId="ADAL" clId="{A81FA7C8-B50E-4979-9009-2B50C182084B}" dt="2026-05-06T07:43:33.449" v="4121"/>
        <pc:sldMkLst>
          <pc:docMk/>
          <pc:sldMk cId="2322235793" sldId="316"/>
        </pc:sldMkLst>
        <pc:spChg chg="mod ord">
          <ac:chgData name="Gray, Joanne (Childrens Services)" userId="39768c7e-49cb-4261-89ad-0d5ba049a24d" providerId="ADAL" clId="{A81FA7C8-B50E-4979-9009-2B50C182084B}" dt="2026-05-06T07:43:18.255" v="4118" actId="26606"/>
          <ac:spMkLst>
            <pc:docMk/>
            <pc:sldMk cId="2322235793" sldId="316"/>
            <ac:spMk id="2" creationId="{86557115-BE6E-0B31-71DB-6DA806FBDDAB}"/>
          </ac:spMkLst>
        </pc:spChg>
        <pc:spChg chg="del mod ord">
          <ac:chgData name="Gray, Joanne (Childrens Services)" userId="39768c7e-49cb-4261-89ad-0d5ba049a24d" providerId="ADAL" clId="{A81FA7C8-B50E-4979-9009-2B50C182084B}" dt="2026-05-06T07:20:22.886" v="3627" actId="700"/>
          <ac:spMkLst>
            <pc:docMk/>
            <pc:sldMk cId="2322235793" sldId="316"/>
            <ac:spMk id="3" creationId="{CD369207-FA52-C6F5-0B2B-C8F0811D569C}"/>
          </ac:spMkLst>
        </pc:spChg>
        <pc:spChg chg="add del mod ord">
          <ac:chgData name="Gray, Joanne (Childrens Services)" userId="39768c7e-49cb-4261-89ad-0d5ba049a24d" providerId="ADAL" clId="{A81FA7C8-B50E-4979-9009-2B50C182084B}" dt="2026-05-06T07:43:18.255" v="4118" actId="26606"/>
          <ac:spMkLst>
            <pc:docMk/>
            <pc:sldMk cId="2322235793" sldId="316"/>
            <ac:spMk id="4" creationId="{65F11E56-8028-4C0A-0CA2-1C51559C9A03}"/>
          </ac:spMkLst>
        </pc:spChg>
        <pc:spChg chg="add">
          <ac:chgData name="Gray, Joanne (Childrens Services)" userId="39768c7e-49cb-4261-89ad-0d5ba049a24d" providerId="ADAL" clId="{A81FA7C8-B50E-4979-9009-2B50C182084B}" dt="2026-05-06T07:43:18.255" v="4118" actId="26606"/>
          <ac:spMkLst>
            <pc:docMk/>
            <pc:sldMk cId="2322235793" sldId="316"/>
            <ac:spMk id="10" creationId="{2E442304-DDBD-4F7B-8017-36BCC863FB40}"/>
          </ac:spMkLst>
        </pc:spChg>
        <pc:spChg chg="add">
          <ac:chgData name="Gray, Joanne (Childrens Services)" userId="39768c7e-49cb-4261-89ad-0d5ba049a24d" providerId="ADAL" clId="{A81FA7C8-B50E-4979-9009-2B50C182084B}" dt="2026-05-06T07:43:18.255" v="4118" actId="26606"/>
          <ac:spMkLst>
            <pc:docMk/>
            <pc:sldMk cId="2322235793" sldId="316"/>
            <ac:spMk id="12" creationId="{5E107275-3853-46FD-A241-DE4355A42675}"/>
          </ac:spMkLst>
        </pc:spChg>
        <pc:graphicFrameChg chg="add">
          <ac:chgData name="Gray, Joanne (Childrens Services)" userId="39768c7e-49cb-4261-89ad-0d5ba049a24d" providerId="ADAL" clId="{A81FA7C8-B50E-4979-9009-2B50C182084B}" dt="2026-05-06T07:43:18.255" v="4118" actId="26606"/>
          <ac:graphicFrameMkLst>
            <pc:docMk/>
            <pc:sldMk cId="2322235793" sldId="316"/>
            <ac:graphicFrameMk id="6" creationId="{9E33D730-89E8-9C17-7716-12D20F7EDF93}"/>
          </ac:graphicFrameMkLst>
        </pc:graphicFrameChg>
      </pc:sldChg>
      <pc:sldChg chg="addSp delSp modSp new del mod modClrScheme chgLayout">
        <pc:chgData name="Gray, Joanne (Childrens Services)" userId="39768c7e-49cb-4261-89ad-0d5ba049a24d" providerId="ADAL" clId="{A81FA7C8-B50E-4979-9009-2B50C182084B}" dt="2026-05-07T02:15:10.507" v="5951" actId="47"/>
        <pc:sldMkLst>
          <pc:docMk/>
          <pc:sldMk cId="147401264" sldId="317"/>
        </pc:sldMkLst>
        <pc:spChg chg="mod ord">
          <ac:chgData name="Gray, Joanne (Childrens Services)" userId="39768c7e-49cb-4261-89ad-0d5ba049a24d" providerId="ADAL" clId="{A81FA7C8-B50E-4979-9009-2B50C182084B}" dt="2026-05-06T07:20:49.802" v="3632" actId="700"/>
          <ac:spMkLst>
            <pc:docMk/>
            <pc:sldMk cId="147401264" sldId="317"/>
            <ac:spMk id="2" creationId="{C47308B7-DB1D-59D7-C511-1B368654C10A}"/>
          </ac:spMkLst>
        </pc:spChg>
        <pc:spChg chg="del mod ord">
          <ac:chgData name="Gray, Joanne (Childrens Services)" userId="39768c7e-49cb-4261-89ad-0d5ba049a24d" providerId="ADAL" clId="{A81FA7C8-B50E-4979-9009-2B50C182084B}" dt="2026-05-06T07:20:49.802" v="3632" actId="700"/>
          <ac:spMkLst>
            <pc:docMk/>
            <pc:sldMk cId="147401264" sldId="317"/>
            <ac:spMk id="3" creationId="{C04F5627-137F-DEF8-EA91-B5372F94A135}"/>
          </ac:spMkLst>
        </pc:spChg>
        <pc:spChg chg="add mod ord">
          <ac:chgData name="Gray, Joanne (Childrens Services)" userId="39768c7e-49cb-4261-89ad-0d5ba049a24d" providerId="ADAL" clId="{A81FA7C8-B50E-4979-9009-2B50C182084B}" dt="2026-05-06T07:21:20.913" v="3648" actId="14100"/>
          <ac:spMkLst>
            <pc:docMk/>
            <pc:sldMk cId="147401264" sldId="317"/>
            <ac:spMk id="4" creationId="{62709E46-858A-CE41-5E90-7F114A671D29}"/>
          </ac:spMkLst>
        </pc:spChg>
      </pc:sldChg>
      <pc:sldChg chg="modSp add del mod">
        <pc:chgData name="Gray, Joanne (Childrens Services)" userId="39768c7e-49cb-4261-89ad-0d5ba049a24d" providerId="ADAL" clId="{A81FA7C8-B50E-4979-9009-2B50C182084B}" dt="2026-05-07T01:29:36.467" v="5531" actId="47"/>
        <pc:sldMkLst>
          <pc:docMk/>
          <pc:sldMk cId="2102109176" sldId="318"/>
        </pc:sldMkLst>
        <pc:spChg chg="mod">
          <ac:chgData name="Gray, Joanne (Childrens Services)" userId="39768c7e-49cb-4261-89ad-0d5ba049a24d" providerId="ADAL" clId="{A81FA7C8-B50E-4979-9009-2B50C182084B}" dt="2026-05-07T00:42:19.677" v="5371" actId="20577"/>
          <ac:spMkLst>
            <pc:docMk/>
            <pc:sldMk cId="2102109176" sldId="318"/>
            <ac:spMk id="2" creationId="{11B2EBE2-3F23-B143-F5D3-D92B9AC5A864}"/>
          </ac:spMkLst>
        </pc:spChg>
        <pc:spChg chg="mod">
          <ac:chgData name="Gray, Joanne (Childrens Services)" userId="39768c7e-49cb-4261-89ad-0d5ba049a24d" providerId="ADAL" clId="{A81FA7C8-B50E-4979-9009-2B50C182084B}" dt="2026-05-07T00:40:34.537" v="5248"/>
          <ac:spMkLst>
            <pc:docMk/>
            <pc:sldMk cId="2102109176" sldId="318"/>
            <ac:spMk id="4" creationId="{34686181-CAAA-504F-B693-D93AF57636D6}"/>
          </ac:spMkLst>
        </pc:spChg>
      </pc:sldChg>
      <pc:sldChg chg="addSp delSp modSp add del mod modClrScheme chgLayout">
        <pc:chgData name="Gray, Joanne (Childrens Services)" userId="39768c7e-49cb-4261-89ad-0d5ba049a24d" providerId="ADAL" clId="{A81FA7C8-B50E-4979-9009-2B50C182084B}" dt="2026-05-07T02:31:09.117" v="6451" actId="47"/>
        <pc:sldMkLst>
          <pc:docMk/>
          <pc:sldMk cId="1203145938" sldId="319"/>
        </pc:sldMkLst>
        <pc:spChg chg="mod ord">
          <ac:chgData name="Gray, Joanne (Childrens Services)" userId="39768c7e-49cb-4261-89ad-0d5ba049a24d" providerId="ADAL" clId="{A81FA7C8-B50E-4979-9009-2B50C182084B}" dt="2026-05-07T00:43:29.322" v="5375" actId="700"/>
          <ac:spMkLst>
            <pc:docMk/>
            <pc:sldMk cId="1203145938" sldId="319"/>
            <ac:spMk id="2" creationId="{4F62FC4A-EFA3-72A5-C6EB-9975E285D5B7}"/>
          </ac:spMkLst>
        </pc:spChg>
        <pc:spChg chg="add mod ord">
          <ac:chgData name="Gray, Joanne (Childrens Services)" userId="39768c7e-49cb-4261-89ad-0d5ba049a24d" providerId="ADAL" clId="{A81FA7C8-B50E-4979-9009-2B50C182084B}" dt="2026-05-07T00:43:29.322" v="5375" actId="700"/>
          <ac:spMkLst>
            <pc:docMk/>
            <pc:sldMk cId="1203145938" sldId="319"/>
            <ac:spMk id="3" creationId="{F734F063-15A7-662B-45D8-AB5F9D367D7F}"/>
          </ac:spMkLst>
        </pc:spChg>
        <pc:spChg chg="del mod ord">
          <ac:chgData name="Gray, Joanne (Childrens Services)" userId="39768c7e-49cb-4261-89ad-0d5ba049a24d" providerId="ADAL" clId="{A81FA7C8-B50E-4979-9009-2B50C182084B}" dt="2026-05-07T00:43:29.322" v="5375" actId="700"/>
          <ac:spMkLst>
            <pc:docMk/>
            <pc:sldMk cId="1203145938" sldId="319"/>
            <ac:spMk id="4" creationId="{6BDFC863-AABC-740C-6A77-D29A7CE32C27}"/>
          </ac:spMkLst>
        </pc:spChg>
      </pc:sldChg>
      <pc:sldChg chg="addSp modSp add mod modAnim">
        <pc:chgData name="Gray, Joanne (Childrens Services)" userId="39768c7e-49cb-4261-89ad-0d5ba049a24d" providerId="ADAL" clId="{A81FA7C8-B50E-4979-9009-2B50C182084B}" dt="2026-05-07T02:30:59.189" v="6450" actId="255"/>
        <pc:sldMkLst>
          <pc:docMk/>
          <pc:sldMk cId="680155402" sldId="320"/>
        </pc:sldMkLst>
        <pc:spChg chg="mod">
          <ac:chgData name="Gray, Joanne (Childrens Services)" userId="39768c7e-49cb-4261-89ad-0d5ba049a24d" providerId="ADAL" clId="{A81FA7C8-B50E-4979-9009-2B50C182084B}" dt="2026-05-07T02:30:59.189" v="6450" actId="255"/>
          <ac:spMkLst>
            <pc:docMk/>
            <pc:sldMk cId="680155402" sldId="320"/>
            <ac:spMk id="2" creationId="{D2ECB9E1-DC74-7FC7-6A76-8D66DB437FD4}"/>
          </ac:spMkLst>
        </pc:spChg>
        <pc:spChg chg="mod">
          <ac:chgData name="Gray, Joanne (Childrens Services)" userId="39768c7e-49cb-4261-89ad-0d5ba049a24d" providerId="ADAL" clId="{A81FA7C8-B50E-4979-9009-2B50C182084B}" dt="2026-05-07T02:28:53.179" v="6440" actId="14100"/>
          <ac:spMkLst>
            <pc:docMk/>
            <pc:sldMk cId="680155402" sldId="320"/>
            <ac:spMk id="4" creationId="{A46679B7-1F83-CF2C-6929-5F0961238913}"/>
          </ac:spMkLst>
        </pc:spChg>
        <pc:picChg chg="add mod">
          <ac:chgData name="Gray, Joanne (Childrens Services)" userId="39768c7e-49cb-4261-89ad-0d5ba049a24d" providerId="ADAL" clId="{A81FA7C8-B50E-4979-9009-2B50C182084B}" dt="2026-05-07T02:30:34.432" v="6445" actId="1076"/>
          <ac:picMkLst>
            <pc:docMk/>
            <pc:sldMk cId="680155402" sldId="320"/>
            <ac:picMk id="6146" creationId="{DC1D8750-F18A-822B-F577-063E2A294499}"/>
          </ac:picMkLst>
        </pc:picChg>
      </pc:sldChg>
      <pc:sldChg chg="add del">
        <pc:chgData name="Gray, Joanne (Childrens Services)" userId="39768c7e-49cb-4261-89ad-0d5ba049a24d" providerId="ADAL" clId="{A81FA7C8-B50E-4979-9009-2B50C182084B}" dt="2026-05-07T02:46:39.016" v="6968" actId="47"/>
        <pc:sldMkLst>
          <pc:docMk/>
          <pc:sldMk cId="3780594345" sldId="321"/>
        </pc:sldMkLst>
      </pc:sldChg>
      <pc:sldChg chg="addSp delSp modSp new add del mod modClrScheme chgLayout">
        <pc:chgData name="Gray, Joanne (Childrens Services)" userId="39768c7e-49cb-4261-89ad-0d5ba049a24d" providerId="ADAL" clId="{A81FA7C8-B50E-4979-9009-2B50C182084B}" dt="2026-05-07T02:10:20.924" v="5867" actId="20577"/>
        <pc:sldMkLst>
          <pc:docMk/>
          <pc:sldMk cId="646376744" sldId="322"/>
        </pc:sldMkLst>
        <pc:spChg chg="add del mod ord">
          <ac:chgData name="Gray, Joanne (Childrens Services)" userId="39768c7e-49cb-4261-89ad-0d5ba049a24d" providerId="ADAL" clId="{A81FA7C8-B50E-4979-9009-2B50C182084B}" dt="2026-05-06T07:15:47.602" v="3512" actId="700"/>
          <ac:spMkLst>
            <pc:docMk/>
            <pc:sldMk cId="646376744" sldId="322"/>
            <ac:spMk id="2" creationId="{78B4AE7C-1A08-0F9F-FC1D-46A5DECCC5D9}"/>
          </ac:spMkLst>
        </pc:spChg>
        <pc:spChg chg="add del mod ord">
          <ac:chgData name="Gray, Joanne (Childrens Services)" userId="39768c7e-49cb-4261-89ad-0d5ba049a24d" providerId="ADAL" clId="{A81FA7C8-B50E-4979-9009-2B50C182084B}" dt="2026-05-06T07:15:47.602" v="3512" actId="700"/>
          <ac:spMkLst>
            <pc:docMk/>
            <pc:sldMk cId="646376744" sldId="322"/>
            <ac:spMk id="3" creationId="{B7A543E9-C6F6-C579-DEB7-848EC4FB18DB}"/>
          </ac:spMkLst>
        </pc:spChg>
        <pc:spChg chg="add">
          <ac:chgData name="Gray, Joanne (Childrens Services)" userId="39768c7e-49cb-4261-89ad-0d5ba049a24d" providerId="ADAL" clId="{A81FA7C8-B50E-4979-9009-2B50C182084B}" dt="2026-05-06T07:14:58.967" v="3505"/>
          <ac:spMkLst>
            <pc:docMk/>
            <pc:sldMk cId="646376744" sldId="322"/>
            <ac:spMk id="4" creationId="{B858B8BB-6473-2860-75F2-10D41EE3ECAA}"/>
          </ac:spMkLst>
        </pc:spChg>
        <pc:spChg chg="add">
          <ac:chgData name="Gray, Joanne (Childrens Services)" userId="39768c7e-49cb-4261-89ad-0d5ba049a24d" providerId="ADAL" clId="{A81FA7C8-B50E-4979-9009-2B50C182084B}" dt="2026-05-06T07:14:58.967" v="3505"/>
          <ac:spMkLst>
            <pc:docMk/>
            <pc:sldMk cId="646376744" sldId="322"/>
            <ac:spMk id="7" creationId="{C3BE1520-D525-2C72-52EC-48FA24483C6C}"/>
          </ac:spMkLst>
        </pc:spChg>
        <pc:spChg chg="add del mod ord">
          <ac:chgData name="Gray, Joanne (Childrens Services)" userId="39768c7e-49cb-4261-89ad-0d5ba049a24d" providerId="ADAL" clId="{A81FA7C8-B50E-4979-9009-2B50C182084B}" dt="2026-05-06T07:15:32.582" v="3509" actId="700"/>
          <ac:spMkLst>
            <pc:docMk/>
            <pc:sldMk cId="646376744" sldId="322"/>
            <ac:spMk id="8" creationId="{97610113-75A4-36C8-FFCC-8161C8619081}"/>
          </ac:spMkLst>
        </pc:spChg>
        <pc:spChg chg="add del mod ord">
          <ac:chgData name="Gray, Joanne (Childrens Services)" userId="39768c7e-49cb-4261-89ad-0d5ba049a24d" providerId="ADAL" clId="{A81FA7C8-B50E-4979-9009-2B50C182084B}" dt="2026-05-06T07:15:32.582" v="3509" actId="700"/>
          <ac:spMkLst>
            <pc:docMk/>
            <pc:sldMk cId="646376744" sldId="322"/>
            <ac:spMk id="9" creationId="{EF9FBD46-9ED0-CDA3-79EE-173BAF9A7CFF}"/>
          </ac:spMkLst>
        </pc:spChg>
        <pc:spChg chg="add">
          <ac:chgData name="Gray, Joanne (Childrens Services)" userId="39768c7e-49cb-4261-89ad-0d5ba049a24d" providerId="ADAL" clId="{A81FA7C8-B50E-4979-9009-2B50C182084B}" dt="2026-05-06T07:15:07.946" v="3507"/>
          <ac:spMkLst>
            <pc:docMk/>
            <pc:sldMk cId="646376744" sldId="322"/>
            <ac:spMk id="10" creationId="{2C2D3A99-88B3-A9FD-B43F-CDC45D6A4409}"/>
          </ac:spMkLst>
        </pc:spChg>
        <pc:spChg chg="add">
          <ac:chgData name="Gray, Joanne (Childrens Services)" userId="39768c7e-49cb-4261-89ad-0d5ba049a24d" providerId="ADAL" clId="{A81FA7C8-B50E-4979-9009-2B50C182084B}" dt="2026-05-06T07:15:07.946" v="3507"/>
          <ac:spMkLst>
            <pc:docMk/>
            <pc:sldMk cId="646376744" sldId="322"/>
            <ac:spMk id="13" creationId="{F71BFE7F-8ABA-7514-F58A-235006041EAA}"/>
          </ac:spMkLst>
        </pc:spChg>
        <pc:spChg chg="add">
          <ac:chgData name="Gray, Joanne (Childrens Services)" userId="39768c7e-49cb-4261-89ad-0d5ba049a24d" providerId="ADAL" clId="{A81FA7C8-B50E-4979-9009-2B50C182084B}" dt="2026-05-06T07:15:22.351" v="3508"/>
          <ac:spMkLst>
            <pc:docMk/>
            <pc:sldMk cId="646376744" sldId="322"/>
            <ac:spMk id="14" creationId="{2857B0F5-47A0-C92E-5AB2-FC62D0B587B0}"/>
          </ac:spMkLst>
        </pc:spChg>
        <pc:spChg chg="add">
          <ac:chgData name="Gray, Joanne (Childrens Services)" userId="39768c7e-49cb-4261-89ad-0d5ba049a24d" providerId="ADAL" clId="{A81FA7C8-B50E-4979-9009-2B50C182084B}" dt="2026-05-06T07:15:22.351" v="3508"/>
          <ac:spMkLst>
            <pc:docMk/>
            <pc:sldMk cId="646376744" sldId="322"/>
            <ac:spMk id="17" creationId="{7ADAAEA9-6335-53F5-FD4B-04A7F6423273}"/>
          </ac:spMkLst>
        </pc:spChg>
        <pc:spChg chg="add del mod ord">
          <ac:chgData name="Gray, Joanne (Childrens Services)" userId="39768c7e-49cb-4261-89ad-0d5ba049a24d" providerId="ADAL" clId="{A81FA7C8-B50E-4979-9009-2B50C182084B}" dt="2026-05-06T07:18:31.084" v="3559" actId="13926"/>
          <ac:spMkLst>
            <pc:docMk/>
            <pc:sldMk cId="646376744" sldId="322"/>
            <ac:spMk id="18" creationId="{76ACD1F6-90AD-210E-89DC-4D7F33C20598}"/>
          </ac:spMkLst>
        </pc:spChg>
        <pc:spChg chg="add del mod ord">
          <ac:chgData name="Gray, Joanne (Childrens Services)" userId="39768c7e-49cb-4261-89ad-0d5ba049a24d" providerId="ADAL" clId="{A81FA7C8-B50E-4979-9009-2B50C182084B}" dt="2026-05-07T02:10:20.924" v="5867" actId="20577"/>
          <ac:spMkLst>
            <pc:docMk/>
            <pc:sldMk cId="646376744" sldId="322"/>
            <ac:spMk id="19" creationId="{07BB92EF-C94D-D4BE-8B76-57C9E5669E09}"/>
          </ac:spMkLst>
        </pc:spChg>
        <pc:spChg chg="add">
          <ac:chgData name="Gray, Joanne (Childrens Services)" userId="39768c7e-49cb-4261-89ad-0d5ba049a24d" providerId="ADAL" clId="{A81FA7C8-B50E-4979-9009-2B50C182084B}" dt="2026-05-06T07:15:49.030" v="3513"/>
          <ac:spMkLst>
            <pc:docMk/>
            <pc:sldMk cId="646376744" sldId="322"/>
            <ac:spMk id="20" creationId="{203E7436-C8D4-696A-8207-1664ADA8E5D3}"/>
          </ac:spMkLst>
        </pc:spChg>
        <pc:spChg chg="add">
          <ac:chgData name="Gray, Joanne (Childrens Services)" userId="39768c7e-49cb-4261-89ad-0d5ba049a24d" providerId="ADAL" clId="{A81FA7C8-B50E-4979-9009-2B50C182084B}" dt="2026-05-06T07:15:49.030" v="3513"/>
          <ac:spMkLst>
            <pc:docMk/>
            <pc:sldMk cId="646376744" sldId="322"/>
            <ac:spMk id="23" creationId="{67210676-23FB-D574-B159-C345A972F34A}"/>
          </ac:spMkLst>
        </pc:spChg>
        <pc:spChg chg="add del mod ord">
          <ac:chgData name="Gray, Joanne (Childrens Services)" userId="39768c7e-49cb-4261-89ad-0d5ba049a24d" providerId="ADAL" clId="{A81FA7C8-B50E-4979-9009-2B50C182084B}" dt="2026-05-06T07:16:11.986" v="3517" actId="700"/>
          <ac:spMkLst>
            <pc:docMk/>
            <pc:sldMk cId="646376744" sldId="322"/>
            <ac:spMk id="24" creationId="{970C3D5B-67A3-64F5-33EF-BF25F6500ABE}"/>
          </ac:spMkLst>
        </pc:spChg>
        <pc:spChg chg="add del mod ord">
          <ac:chgData name="Gray, Joanne (Childrens Services)" userId="39768c7e-49cb-4261-89ad-0d5ba049a24d" providerId="ADAL" clId="{A81FA7C8-B50E-4979-9009-2B50C182084B}" dt="2026-05-06T07:16:11.986" v="3517" actId="700"/>
          <ac:spMkLst>
            <pc:docMk/>
            <pc:sldMk cId="646376744" sldId="322"/>
            <ac:spMk id="25" creationId="{8FD57D90-0C5B-A997-8D82-9DFF9636EC9F}"/>
          </ac:spMkLst>
        </pc:spChg>
        <pc:spChg chg="add del mod">
          <ac:chgData name="Gray, Joanne (Childrens Services)" userId="39768c7e-49cb-4261-89ad-0d5ba049a24d" providerId="ADAL" clId="{A81FA7C8-B50E-4979-9009-2B50C182084B}" dt="2026-05-06T07:16:37.947" v="3524" actId="14100"/>
          <ac:spMkLst>
            <pc:docMk/>
            <pc:sldMk cId="646376744" sldId="322"/>
            <ac:spMk id="26" creationId="{5358EEB8-9121-70E6-F17E-499B48F3DEAD}"/>
          </ac:spMkLst>
        </pc:spChg>
        <pc:spChg chg="mod">
          <ac:chgData name="Gray, Joanne (Childrens Services)" userId="39768c7e-49cb-4261-89ad-0d5ba049a24d" providerId="ADAL" clId="{A81FA7C8-B50E-4979-9009-2B50C182084B}" dt="2026-05-06T07:16:37.947" v="3524" actId="14100"/>
          <ac:spMkLst>
            <pc:docMk/>
            <pc:sldMk cId="646376744" sldId="322"/>
            <ac:spMk id="28" creationId="{4157371D-E4CF-F7B1-DF8D-DA00D8AB7EF0}"/>
          </ac:spMkLst>
        </pc:spChg>
        <pc:spChg chg="add mod">
          <ac:chgData name="Gray, Joanne (Childrens Services)" userId="39768c7e-49cb-4261-89ad-0d5ba049a24d" providerId="ADAL" clId="{A81FA7C8-B50E-4979-9009-2B50C182084B}" dt="2026-05-06T07:16:37.947" v="3524" actId="14100"/>
          <ac:spMkLst>
            <pc:docMk/>
            <pc:sldMk cId="646376744" sldId="322"/>
            <ac:spMk id="29" creationId="{D8C14293-0BE5-6192-88B5-62FB0022E25D}"/>
          </ac:spMkLst>
        </pc:spChg>
        <pc:spChg chg="add">
          <ac:chgData name="Gray, Joanne (Childrens Services)" userId="39768c7e-49cb-4261-89ad-0d5ba049a24d" providerId="ADAL" clId="{A81FA7C8-B50E-4979-9009-2B50C182084B}" dt="2026-05-06T07:16:50.736" v="3526"/>
          <ac:spMkLst>
            <pc:docMk/>
            <pc:sldMk cId="646376744" sldId="322"/>
            <ac:spMk id="30" creationId="{A9221949-DD43-7663-49EC-D5D5722446F7}"/>
          </ac:spMkLst>
        </pc:spChg>
        <pc:spChg chg="add">
          <ac:chgData name="Gray, Joanne (Childrens Services)" userId="39768c7e-49cb-4261-89ad-0d5ba049a24d" providerId="ADAL" clId="{A81FA7C8-B50E-4979-9009-2B50C182084B}" dt="2026-05-06T07:16:50.736" v="3526"/>
          <ac:spMkLst>
            <pc:docMk/>
            <pc:sldMk cId="646376744" sldId="322"/>
            <ac:spMk id="33" creationId="{49034EF0-A5A3-244A-E6FE-46E7700D9E52}"/>
          </ac:spMkLst>
        </pc:spChg>
        <pc:grpChg chg="add">
          <ac:chgData name="Gray, Joanne (Childrens Services)" userId="39768c7e-49cb-4261-89ad-0d5ba049a24d" providerId="ADAL" clId="{A81FA7C8-B50E-4979-9009-2B50C182084B}" dt="2026-05-06T07:14:58.967" v="3505"/>
          <ac:grpSpMkLst>
            <pc:docMk/>
            <pc:sldMk cId="646376744" sldId="322"/>
            <ac:grpSpMk id="5" creationId="{594D26BB-BDB7-5853-5EDA-4439C7ED8BF5}"/>
          </ac:grpSpMkLst>
        </pc:grpChg>
        <pc:grpChg chg="add">
          <ac:chgData name="Gray, Joanne (Childrens Services)" userId="39768c7e-49cb-4261-89ad-0d5ba049a24d" providerId="ADAL" clId="{A81FA7C8-B50E-4979-9009-2B50C182084B}" dt="2026-05-06T07:15:07.946" v="3507"/>
          <ac:grpSpMkLst>
            <pc:docMk/>
            <pc:sldMk cId="646376744" sldId="322"/>
            <ac:grpSpMk id="11" creationId="{CB0AEB2C-3DE2-1B07-B33F-614D8CB7E8D8}"/>
          </ac:grpSpMkLst>
        </pc:grpChg>
        <pc:grpChg chg="add">
          <ac:chgData name="Gray, Joanne (Childrens Services)" userId="39768c7e-49cb-4261-89ad-0d5ba049a24d" providerId="ADAL" clId="{A81FA7C8-B50E-4979-9009-2B50C182084B}" dt="2026-05-06T07:15:22.351" v="3508"/>
          <ac:grpSpMkLst>
            <pc:docMk/>
            <pc:sldMk cId="646376744" sldId="322"/>
            <ac:grpSpMk id="15" creationId="{864BED83-8167-70B5-C51D-B2FEAA95CB90}"/>
          </ac:grpSpMkLst>
        </pc:grpChg>
        <pc:grpChg chg="add">
          <ac:chgData name="Gray, Joanne (Childrens Services)" userId="39768c7e-49cb-4261-89ad-0d5ba049a24d" providerId="ADAL" clId="{A81FA7C8-B50E-4979-9009-2B50C182084B}" dt="2026-05-06T07:15:49.030" v="3513"/>
          <ac:grpSpMkLst>
            <pc:docMk/>
            <pc:sldMk cId="646376744" sldId="322"/>
            <ac:grpSpMk id="21" creationId="{B5301E55-9731-4E32-64AB-297770C2B5C7}"/>
          </ac:grpSpMkLst>
        </pc:grpChg>
        <pc:grpChg chg="add mod">
          <ac:chgData name="Gray, Joanne (Childrens Services)" userId="39768c7e-49cb-4261-89ad-0d5ba049a24d" providerId="ADAL" clId="{A81FA7C8-B50E-4979-9009-2B50C182084B}" dt="2026-05-06T07:16:37.947" v="3524" actId="14100"/>
          <ac:grpSpMkLst>
            <pc:docMk/>
            <pc:sldMk cId="646376744" sldId="322"/>
            <ac:grpSpMk id="27" creationId="{E2774C0F-003D-91E7-4F96-D7EF221C9BBC}"/>
          </ac:grpSpMkLst>
        </pc:grpChg>
        <pc:grpChg chg="add">
          <ac:chgData name="Gray, Joanne (Childrens Services)" userId="39768c7e-49cb-4261-89ad-0d5ba049a24d" providerId="ADAL" clId="{A81FA7C8-B50E-4979-9009-2B50C182084B}" dt="2026-05-06T07:16:50.736" v="3526"/>
          <ac:grpSpMkLst>
            <pc:docMk/>
            <pc:sldMk cId="646376744" sldId="322"/>
            <ac:grpSpMk id="31" creationId="{6601D14B-1742-F2B2-205E-8242B7EC442C}"/>
          </ac:grpSpMkLst>
        </pc:grpChg>
      </pc:sldChg>
      <pc:sldChg chg="addSp delSp modSp new del mod modClrScheme chgLayout">
        <pc:chgData name="Gray, Joanne (Childrens Services)" userId="39768c7e-49cb-4261-89ad-0d5ba049a24d" providerId="ADAL" clId="{A81FA7C8-B50E-4979-9009-2B50C182084B}" dt="2026-05-07T02:15:15.212" v="5952" actId="47"/>
        <pc:sldMkLst>
          <pc:docMk/>
          <pc:sldMk cId="2251426124" sldId="323"/>
        </pc:sldMkLst>
        <pc:spChg chg="mod ord">
          <ac:chgData name="Gray, Joanne (Childrens Services)" userId="39768c7e-49cb-4261-89ad-0d5ba049a24d" providerId="ADAL" clId="{A81FA7C8-B50E-4979-9009-2B50C182084B}" dt="2026-05-06T07:39:33.417" v="3653" actId="700"/>
          <ac:spMkLst>
            <pc:docMk/>
            <pc:sldMk cId="2251426124" sldId="323"/>
            <ac:spMk id="2" creationId="{A660C7A2-971A-B6B0-0821-5A35B0C98490}"/>
          </ac:spMkLst>
        </pc:spChg>
        <pc:spChg chg="del mod ord">
          <ac:chgData name="Gray, Joanne (Childrens Services)" userId="39768c7e-49cb-4261-89ad-0d5ba049a24d" providerId="ADAL" clId="{A81FA7C8-B50E-4979-9009-2B50C182084B}" dt="2026-05-06T07:39:33.417" v="3653" actId="700"/>
          <ac:spMkLst>
            <pc:docMk/>
            <pc:sldMk cId="2251426124" sldId="323"/>
            <ac:spMk id="3" creationId="{4C0316EC-D4AD-784D-C0CB-A85D22BC9B5C}"/>
          </ac:spMkLst>
        </pc:spChg>
        <pc:spChg chg="add mod ord">
          <ac:chgData name="Gray, Joanne (Childrens Services)" userId="39768c7e-49cb-4261-89ad-0d5ba049a24d" providerId="ADAL" clId="{A81FA7C8-B50E-4979-9009-2B50C182084B}" dt="2026-05-06T07:39:33.417" v="3653" actId="700"/>
          <ac:spMkLst>
            <pc:docMk/>
            <pc:sldMk cId="2251426124" sldId="323"/>
            <ac:spMk id="4" creationId="{A3CD327D-9902-4F01-EAB3-1935DDB53F21}"/>
          </ac:spMkLst>
        </pc:spChg>
      </pc:sldChg>
      <pc:sldChg chg="modSp add del mod">
        <pc:chgData name="Gray, Joanne (Childrens Services)" userId="39768c7e-49cb-4261-89ad-0d5ba049a24d" providerId="ADAL" clId="{A81FA7C8-B50E-4979-9009-2B50C182084B}" dt="2026-05-07T02:21:20.931" v="6196" actId="47"/>
        <pc:sldMkLst>
          <pc:docMk/>
          <pc:sldMk cId="4101259687" sldId="324"/>
        </pc:sldMkLst>
        <pc:spChg chg="mod">
          <ac:chgData name="Gray, Joanne (Childrens Services)" userId="39768c7e-49cb-4261-89ad-0d5ba049a24d" providerId="ADAL" clId="{A81FA7C8-B50E-4979-9009-2B50C182084B}" dt="2026-05-06T07:40:36.308" v="3670" actId="20577"/>
          <ac:spMkLst>
            <pc:docMk/>
            <pc:sldMk cId="4101259687" sldId="324"/>
            <ac:spMk id="2" creationId="{C86E7AE9-7C1B-17EF-1AC9-6835D9A0A340}"/>
          </ac:spMkLst>
        </pc:spChg>
      </pc:sldChg>
      <pc:sldChg chg="add del">
        <pc:chgData name="Gray, Joanne (Childrens Services)" userId="39768c7e-49cb-4261-89ad-0d5ba049a24d" providerId="ADAL" clId="{A81FA7C8-B50E-4979-9009-2B50C182084B}" dt="2026-05-07T02:15:22.406" v="5953" actId="47"/>
        <pc:sldMkLst>
          <pc:docMk/>
          <pc:sldMk cId="3534408621" sldId="325"/>
        </pc:sldMkLst>
      </pc:sldChg>
      <pc:sldChg chg="addSp delSp modSp add mod">
        <pc:chgData name="Gray, Joanne (Childrens Services)" userId="39768c7e-49cb-4261-89ad-0d5ba049a24d" providerId="ADAL" clId="{A81FA7C8-B50E-4979-9009-2B50C182084B}" dt="2026-05-07T02:24:31.803" v="6232" actId="14100"/>
        <pc:sldMkLst>
          <pc:docMk/>
          <pc:sldMk cId="4177017821" sldId="326"/>
        </pc:sldMkLst>
        <pc:spChg chg="mod">
          <ac:chgData name="Gray, Joanne (Childrens Services)" userId="39768c7e-49cb-4261-89ad-0d5ba049a24d" providerId="ADAL" clId="{A81FA7C8-B50E-4979-9009-2B50C182084B}" dt="2026-05-07T02:16:03.933" v="6001" actId="255"/>
          <ac:spMkLst>
            <pc:docMk/>
            <pc:sldMk cId="4177017821" sldId="326"/>
            <ac:spMk id="2" creationId="{4349522E-2CE3-ED4C-4B31-DBE1EB47A7A9}"/>
          </ac:spMkLst>
        </pc:spChg>
        <pc:spChg chg="mod">
          <ac:chgData name="Gray, Joanne (Childrens Services)" userId="39768c7e-49cb-4261-89ad-0d5ba049a24d" providerId="ADAL" clId="{A81FA7C8-B50E-4979-9009-2B50C182084B}" dt="2026-05-07T02:20:25.402" v="6170" actId="207"/>
          <ac:spMkLst>
            <pc:docMk/>
            <pc:sldMk cId="4177017821" sldId="326"/>
            <ac:spMk id="4" creationId="{0300A1A0-AFE4-8E0B-3D5E-4E7B0BF4572F}"/>
          </ac:spMkLst>
        </pc:spChg>
        <pc:spChg chg="add del mod">
          <ac:chgData name="Gray, Joanne (Childrens Services)" userId="39768c7e-49cb-4261-89ad-0d5ba049a24d" providerId="ADAL" clId="{A81FA7C8-B50E-4979-9009-2B50C182084B}" dt="2026-05-07T02:19:14.630" v="6150" actId="478"/>
          <ac:spMkLst>
            <pc:docMk/>
            <pc:sldMk cId="4177017821" sldId="326"/>
            <ac:spMk id="8" creationId="{191A3872-9798-1DC8-F14A-816A1AC6B33E}"/>
          </ac:spMkLst>
        </pc:spChg>
        <pc:spChg chg="add mod">
          <ac:chgData name="Gray, Joanne (Childrens Services)" userId="39768c7e-49cb-4261-89ad-0d5ba049a24d" providerId="ADAL" clId="{A81FA7C8-B50E-4979-9009-2B50C182084B}" dt="2026-05-07T02:24:31.803" v="6232" actId="14100"/>
          <ac:spMkLst>
            <pc:docMk/>
            <pc:sldMk cId="4177017821" sldId="326"/>
            <ac:spMk id="10" creationId="{D68FE6DA-2114-CD2B-8519-6E9D134AFA21}"/>
          </ac:spMkLst>
        </pc:spChg>
        <pc:picChg chg="add del mod">
          <ac:chgData name="Gray, Joanne (Childrens Services)" userId="39768c7e-49cb-4261-89ad-0d5ba049a24d" providerId="ADAL" clId="{A81FA7C8-B50E-4979-9009-2B50C182084B}" dt="2026-05-07T02:19:52.540" v="6161" actId="478"/>
          <ac:picMkLst>
            <pc:docMk/>
            <pc:sldMk cId="4177017821" sldId="326"/>
            <ac:picMk id="5" creationId="{EB45DEF4-0041-7BB7-B0D8-9ABD5906F4E1}"/>
          </ac:picMkLst>
        </pc:picChg>
        <pc:picChg chg="add mod">
          <ac:chgData name="Gray, Joanne (Childrens Services)" userId="39768c7e-49cb-4261-89ad-0d5ba049a24d" providerId="ADAL" clId="{A81FA7C8-B50E-4979-9009-2B50C182084B}" dt="2026-05-07T02:20:08.281" v="6166" actId="14100"/>
          <ac:picMkLst>
            <pc:docMk/>
            <pc:sldMk cId="4177017821" sldId="326"/>
            <ac:picMk id="7" creationId="{BB3FC6C2-4D02-3580-A225-9293E9341864}"/>
          </ac:picMkLst>
        </pc:picChg>
        <pc:picChg chg="add mod">
          <ac:chgData name="Gray, Joanne (Childrens Services)" userId="39768c7e-49cb-4261-89ad-0d5ba049a24d" providerId="ADAL" clId="{A81FA7C8-B50E-4979-9009-2B50C182084B}" dt="2026-05-07T02:20:03.853" v="6164" actId="1076"/>
          <ac:picMkLst>
            <pc:docMk/>
            <pc:sldMk cId="4177017821" sldId="326"/>
            <ac:picMk id="9" creationId="{DFC9CF86-04F4-90B4-2D1F-2C4F5B3EC2CD}"/>
          </ac:picMkLst>
        </pc:picChg>
        <pc:picChg chg="add mod">
          <ac:chgData name="Gray, Joanne (Childrens Services)" userId="39768c7e-49cb-4261-89ad-0d5ba049a24d" providerId="ADAL" clId="{A81FA7C8-B50E-4979-9009-2B50C182084B}" dt="2026-05-07T02:23:26.848" v="6202" actId="1076"/>
          <ac:picMkLst>
            <pc:docMk/>
            <pc:sldMk cId="4177017821" sldId="326"/>
            <ac:picMk id="4098" creationId="{E73C1072-46BD-1F6D-2814-A6CFB2AAC2ED}"/>
          </ac:picMkLst>
        </pc:picChg>
      </pc:sldChg>
      <pc:sldChg chg="modSp add del mod">
        <pc:chgData name="Gray, Joanne (Childrens Services)" userId="39768c7e-49cb-4261-89ad-0d5ba049a24d" providerId="ADAL" clId="{A81FA7C8-B50E-4979-9009-2B50C182084B}" dt="2026-05-07T02:20:32.941" v="6171" actId="47"/>
        <pc:sldMkLst>
          <pc:docMk/>
          <pc:sldMk cId="55946729" sldId="327"/>
        </pc:sldMkLst>
        <pc:spChg chg="mod">
          <ac:chgData name="Gray, Joanne (Childrens Services)" userId="39768c7e-49cb-4261-89ad-0d5ba049a24d" providerId="ADAL" clId="{A81FA7C8-B50E-4979-9009-2B50C182084B}" dt="2026-05-06T07:40:29.752" v="3663" actId="20577"/>
          <ac:spMkLst>
            <pc:docMk/>
            <pc:sldMk cId="55946729" sldId="327"/>
            <ac:spMk id="2" creationId="{2106C28E-E5FE-4D96-E726-B876EFDF34F8}"/>
          </ac:spMkLst>
        </pc:spChg>
      </pc:sldChg>
      <pc:sldChg chg="addSp modSp new mod modClrScheme chgLayout">
        <pc:chgData name="Gray, Joanne (Childrens Services)" userId="39768c7e-49cb-4261-89ad-0d5ba049a24d" providerId="ADAL" clId="{A81FA7C8-B50E-4979-9009-2B50C182084B}" dt="2026-05-07T07:50:14.798" v="8243" actId="255"/>
        <pc:sldMkLst>
          <pc:docMk/>
          <pc:sldMk cId="3576865709" sldId="328"/>
        </pc:sldMkLst>
        <pc:spChg chg="mod ord">
          <ac:chgData name="Gray, Joanne (Childrens Services)" userId="39768c7e-49cb-4261-89ad-0d5ba049a24d" providerId="ADAL" clId="{A81FA7C8-B50E-4979-9009-2B50C182084B}" dt="2026-05-07T07:35:14.393" v="8179" actId="20577"/>
          <ac:spMkLst>
            <pc:docMk/>
            <pc:sldMk cId="3576865709" sldId="328"/>
            <ac:spMk id="2" creationId="{9DD61BB2-6E4D-6972-6A8E-31952A8789EA}"/>
          </ac:spMkLst>
        </pc:spChg>
        <pc:spChg chg="mod ord">
          <ac:chgData name="Gray, Joanne (Childrens Services)" userId="39768c7e-49cb-4261-89ad-0d5ba049a24d" providerId="ADAL" clId="{A81FA7C8-B50E-4979-9009-2B50C182084B}" dt="2026-05-07T07:35:08.141" v="8157" actId="14100"/>
          <ac:spMkLst>
            <pc:docMk/>
            <pc:sldMk cId="3576865709" sldId="328"/>
            <ac:spMk id="3" creationId="{2FEFAB94-7484-3CEE-4FFC-087E4DAEFAA9}"/>
          </ac:spMkLst>
        </pc:spChg>
        <pc:spChg chg="add mod">
          <ac:chgData name="Gray, Joanne (Childrens Services)" userId="39768c7e-49cb-4261-89ad-0d5ba049a24d" providerId="ADAL" clId="{A81FA7C8-B50E-4979-9009-2B50C182084B}" dt="2026-05-07T07:50:14.798" v="8243" actId="255"/>
          <ac:spMkLst>
            <pc:docMk/>
            <pc:sldMk cId="3576865709" sldId="328"/>
            <ac:spMk id="4" creationId="{6198CCB4-E016-64BF-A619-192377DB65C8}"/>
          </ac:spMkLst>
        </pc:spChg>
      </pc:sldChg>
      <pc:sldChg chg="addSp delSp modSp add mod chgLayout">
        <pc:chgData name="Gray, Joanne (Childrens Services)" userId="39768c7e-49cb-4261-89ad-0d5ba049a24d" providerId="ADAL" clId="{A81FA7C8-B50E-4979-9009-2B50C182084B}" dt="2026-05-07T02:25:51.032" v="6233" actId="6549"/>
        <pc:sldMkLst>
          <pc:docMk/>
          <pc:sldMk cId="2764984075" sldId="329"/>
        </pc:sldMkLst>
        <pc:spChg chg="mod ord">
          <ac:chgData name="Gray, Joanne (Childrens Services)" userId="39768c7e-49cb-4261-89ad-0d5ba049a24d" providerId="ADAL" clId="{A81FA7C8-B50E-4979-9009-2B50C182084B}" dt="2026-05-06T22:57:57.178" v="4372" actId="20577"/>
          <ac:spMkLst>
            <pc:docMk/>
            <pc:sldMk cId="2764984075" sldId="329"/>
            <ac:spMk id="4" creationId="{8EBC155B-B451-6E8B-180B-566D4AD4CA18}"/>
          </ac:spMkLst>
        </pc:spChg>
        <pc:spChg chg="mod ord">
          <ac:chgData name="Gray, Joanne (Childrens Services)" userId="39768c7e-49cb-4261-89ad-0d5ba049a24d" providerId="ADAL" clId="{A81FA7C8-B50E-4979-9009-2B50C182084B}" dt="2026-05-07T02:25:51.032" v="6233" actId="6549"/>
          <ac:spMkLst>
            <pc:docMk/>
            <pc:sldMk cId="2764984075" sldId="329"/>
            <ac:spMk id="5" creationId="{E9EC9B0A-94F9-46B0-EDCF-0147656EDC1E}"/>
          </ac:spMkLst>
        </pc:spChg>
        <pc:picChg chg="del">
          <ac:chgData name="Gray, Joanne (Childrens Services)" userId="39768c7e-49cb-4261-89ad-0d5ba049a24d" providerId="ADAL" clId="{A81FA7C8-B50E-4979-9009-2B50C182084B}" dt="2026-05-06T22:42:20.449" v="4123" actId="478"/>
          <ac:picMkLst>
            <pc:docMk/>
            <pc:sldMk cId="2764984075" sldId="329"/>
            <ac:picMk id="8" creationId="{D4B92E44-9E04-C886-8D93-CDB14816BFBE}"/>
          </ac:picMkLst>
        </pc:picChg>
        <pc:picChg chg="add mod">
          <ac:chgData name="Gray, Joanne (Childrens Services)" userId="39768c7e-49cb-4261-89ad-0d5ba049a24d" providerId="ADAL" clId="{A81FA7C8-B50E-4979-9009-2B50C182084B}" dt="2026-05-06T22:44:43.508" v="4133" actId="14100"/>
          <ac:picMkLst>
            <pc:docMk/>
            <pc:sldMk cId="2764984075" sldId="329"/>
            <ac:picMk id="1026" creationId="{4DB2C103-9A59-3245-1A55-74D7D3388F87}"/>
          </ac:picMkLst>
        </pc:picChg>
      </pc:sldChg>
      <pc:sldChg chg="addSp delSp modSp add mod setBg modClrScheme chgLayout">
        <pc:chgData name="Gray, Joanne (Childrens Services)" userId="39768c7e-49cb-4261-89ad-0d5ba049a24d" providerId="ADAL" clId="{A81FA7C8-B50E-4979-9009-2B50C182084B}" dt="2026-05-07T07:22:13.881" v="7874" actId="20577"/>
        <pc:sldMkLst>
          <pc:docMk/>
          <pc:sldMk cId="4064953569" sldId="330"/>
        </pc:sldMkLst>
        <pc:spChg chg="mod ord">
          <ac:chgData name="Gray, Joanne (Childrens Services)" userId="39768c7e-49cb-4261-89ad-0d5ba049a24d" providerId="ADAL" clId="{A81FA7C8-B50E-4979-9009-2B50C182084B}" dt="2026-05-07T07:22:13.881" v="7874" actId="20577"/>
          <ac:spMkLst>
            <pc:docMk/>
            <pc:sldMk cId="4064953569" sldId="330"/>
            <ac:spMk id="2" creationId="{60380C5C-F07B-5591-AB95-47FF70917966}"/>
          </ac:spMkLst>
        </pc:spChg>
        <pc:spChg chg="del mod ord">
          <ac:chgData name="Gray, Joanne (Childrens Services)" userId="39768c7e-49cb-4261-89ad-0d5ba049a24d" providerId="ADAL" clId="{A81FA7C8-B50E-4979-9009-2B50C182084B}" dt="2026-05-07T00:46:09.675" v="5381" actId="931"/>
          <ac:spMkLst>
            <pc:docMk/>
            <pc:sldMk cId="4064953569" sldId="330"/>
            <ac:spMk id="4" creationId="{48130480-9897-B37C-899B-891A8CB6637C}"/>
          </ac:spMkLst>
        </pc:spChg>
        <pc:spChg chg="add del mod">
          <ac:chgData name="Gray, Joanne (Childrens Services)" userId="39768c7e-49cb-4261-89ad-0d5ba049a24d" providerId="ADAL" clId="{A81FA7C8-B50E-4979-9009-2B50C182084B}" dt="2026-05-07T00:45:26.998" v="5379" actId="478"/>
          <ac:spMkLst>
            <pc:docMk/>
            <pc:sldMk cId="4064953569" sldId="330"/>
            <ac:spMk id="6" creationId="{B2D03083-B342-E42D-8A5A-F9F66CE81BF9}"/>
          </ac:spMkLst>
        </pc:spChg>
        <pc:spChg chg="add del mod">
          <ac:chgData name="Gray, Joanne (Childrens Services)" userId="39768c7e-49cb-4261-89ad-0d5ba049a24d" providerId="ADAL" clId="{A81FA7C8-B50E-4979-9009-2B50C182084B}" dt="2026-05-07T00:46:22.858" v="5384" actId="478"/>
          <ac:spMkLst>
            <pc:docMk/>
            <pc:sldMk cId="4064953569" sldId="330"/>
            <ac:spMk id="9" creationId="{4F78ED6C-E668-512D-66E7-3C5802015942}"/>
          </ac:spMkLst>
        </pc:spChg>
        <pc:spChg chg="add del mod">
          <ac:chgData name="Gray, Joanne (Childrens Services)" userId="39768c7e-49cb-4261-89ad-0d5ba049a24d" providerId="ADAL" clId="{A81FA7C8-B50E-4979-9009-2B50C182084B}" dt="2026-05-07T00:46:59.111" v="5388" actId="478"/>
          <ac:spMkLst>
            <pc:docMk/>
            <pc:sldMk cId="4064953569" sldId="330"/>
            <ac:spMk id="12" creationId="{2D2ECE45-2F57-B1B4-7B44-B5B522464850}"/>
          </ac:spMkLst>
        </pc:spChg>
        <pc:spChg chg="add del mod">
          <ac:chgData name="Gray, Joanne (Childrens Services)" userId="39768c7e-49cb-4261-89ad-0d5ba049a24d" providerId="ADAL" clId="{A81FA7C8-B50E-4979-9009-2B50C182084B}" dt="2026-05-07T00:47:53.894" v="5393" actId="478"/>
          <ac:spMkLst>
            <pc:docMk/>
            <pc:sldMk cId="4064953569" sldId="330"/>
            <ac:spMk id="15" creationId="{5D7A99E9-5B6A-F88A-1769-EE80DB9F9AF3}"/>
          </ac:spMkLst>
        </pc:spChg>
        <pc:spChg chg="add mod">
          <ac:chgData name="Gray, Joanne (Childrens Services)" userId="39768c7e-49cb-4261-89ad-0d5ba049a24d" providerId="ADAL" clId="{A81FA7C8-B50E-4979-9009-2B50C182084B}" dt="2026-05-07T01:27:09.446" v="5507" actId="255"/>
          <ac:spMkLst>
            <pc:docMk/>
            <pc:sldMk cId="4064953569" sldId="330"/>
            <ac:spMk id="19" creationId="{A65D5F10-071B-B6A7-C191-53E6E04889C5}"/>
          </ac:spMkLst>
        </pc:spChg>
        <pc:spChg chg="add del">
          <ac:chgData name="Gray, Joanne (Childrens Services)" userId="39768c7e-49cb-4261-89ad-0d5ba049a24d" providerId="ADAL" clId="{A81FA7C8-B50E-4979-9009-2B50C182084B}" dt="2026-05-07T01:24:08.610" v="5501" actId="26606"/>
          <ac:spMkLst>
            <pc:docMk/>
            <pc:sldMk cId="4064953569" sldId="330"/>
            <ac:spMk id="23" creationId="{D898B8EB-E53C-4E72-9817-B4BFCAD73600}"/>
          </ac:spMkLst>
        </pc:spChg>
        <pc:spChg chg="add del">
          <ac:chgData name="Gray, Joanne (Childrens Services)" userId="39768c7e-49cb-4261-89ad-0d5ba049a24d" providerId="ADAL" clId="{A81FA7C8-B50E-4979-9009-2B50C182084B}" dt="2026-05-07T01:24:08.610" v="5501" actId="26606"/>
          <ac:spMkLst>
            <pc:docMk/>
            <pc:sldMk cId="4064953569" sldId="330"/>
            <ac:spMk id="25" creationId="{4E130362-2F35-4AB7-9EA5-DBC0F771A58D}"/>
          </ac:spMkLst>
        </pc:spChg>
        <pc:spChg chg="add del">
          <ac:chgData name="Gray, Joanne (Childrens Services)" userId="39768c7e-49cb-4261-89ad-0d5ba049a24d" providerId="ADAL" clId="{A81FA7C8-B50E-4979-9009-2B50C182084B}" dt="2026-05-07T01:24:08.610" v="5501" actId="26606"/>
          <ac:spMkLst>
            <pc:docMk/>
            <pc:sldMk cId="4064953569" sldId="330"/>
            <ac:spMk id="27" creationId="{56BE988C-7A5B-41EC-A46C-AEA93D8D32FD}"/>
          </ac:spMkLst>
        </pc:spChg>
        <pc:spChg chg="add del">
          <ac:chgData name="Gray, Joanne (Childrens Services)" userId="39768c7e-49cb-4261-89ad-0d5ba049a24d" providerId="ADAL" clId="{A81FA7C8-B50E-4979-9009-2B50C182084B}" dt="2026-05-07T01:24:08.610" v="5501" actId="26606"/>
          <ac:spMkLst>
            <pc:docMk/>
            <pc:sldMk cId="4064953569" sldId="330"/>
            <ac:spMk id="29" creationId="{E3CB1EC0-40A9-4D5E-B7E2-6E3423CE28B2}"/>
          </ac:spMkLst>
        </pc:spChg>
        <pc:spChg chg="add del">
          <ac:chgData name="Gray, Joanne (Childrens Services)" userId="39768c7e-49cb-4261-89ad-0d5ba049a24d" providerId="ADAL" clId="{A81FA7C8-B50E-4979-9009-2B50C182084B}" dt="2026-05-07T01:24:08.610" v="5501" actId="26606"/>
          <ac:spMkLst>
            <pc:docMk/>
            <pc:sldMk cId="4064953569" sldId="330"/>
            <ac:spMk id="31" creationId="{DCBE52EF-2889-423F-947C-0E44A760D696}"/>
          </ac:spMkLst>
        </pc:spChg>
        <pc:picChg chg="add mod ord">
          <ac:chgData name="Gray, Joanne (Childrens Services)" userId="39768c7e-49cb-4261-89ad-0d5ba049a24d" providerId="ADAL" clId="{A81FA7C8-B50E-4979-9009-2B50C182084B}" dt="2026-05-07T01:24:08.610" v="5501" actId="26606"/>
          <ac:picMkLst>
            <pc:docMk/>
            <pc:sldMk cId="4064953569" sldId="330"/>
            <ac:picMk id="5" creationId="{7E5B8E0A-4C20-7806-5777-464963093F91}"/>
          </ac:picMkLst>
        </pc:picChg>
        <pc:picChg chg="add mod ord">
          <ac:chgData name="Gray, Joanne (Childrens Services)" userId="39768c7e-49cb-4261-89ad-0d5ba049a24d" providerId="ADAL" clId="{A81FA7C8-B50E-4979-9009-2B50C182084B}" dt="2026-05-07T01:24:08.610" v="5501" actId="26606"/>
          <ac:picMkLst>
            <pc:docMk/>
            <pc:sldMk cId="4064953569" sldId="330"/>
            <ac:picMk id="8" creationId="{949DC61C-0DF6-DBB7-2E70-AEC4CF3F54AE}"/>
          </ac:picMkLst>
        </pc:picChg>
        <pc:picChg chg="add mod">
          <ac:chgData name="Gray, Joanne (Childrens Services)" userId="39768c7e-49cb-4261-89ad-0d5ba049a24d" providerId="ADAL" clId="{A81FA7C8-B50E-4979-9009-2B50C182084B}" dt="2026-05-07T01:24:08.610" v="5501" actId="26606"/>
          <ac:picMkLst>
            <pc:docMk/>
            <pc:sldMk cId="4064953569" sldId="330"/>
            <ac:picMk id="11" creationId="{260AA674-BA77-1C97-DEA3-103FC5DE1F00}"/>
          </ac:picMkLst>
        </pc:picChg>
        <pc:picChg chg="add del mod">
          <ac:chgData name="Gray, Joanne (Childrens Services)" userId="39768c7e-49cb-4261-89ad-0d5ba049a24d" providerId="ADAL" clId="{A81FA7C8-B50E-4979-9009-2B50C182084B}" dt="2026-05-07T00:49:36.474" v="5397" actId="478"/>
          <ac:picMkLst>
            <pc:docMk/>
            <pc:sldMk cId="4064953569" sldId="330"/>
            <ac:picMk id="14" creationId="{15FA2066-D8E3-D4AF-66F3-418697AB05A5}"/>
          </ac:picMkLst>
        </pc:picChg>
        <pc:picChg chg="add del mod">
          <ac:chgData name="Gray, Joanne (Childrens Services)" userId="39768c7e-49cb-4261-89ad-0d5ba049a24d" providerId="ADAL" clId="{A81FA7C8-B50E-4979-9009-2B50C182084B}" dt="2026-05-07T00:49:17.735" v="5395" actId="478"/>
          <ac:picMkLst>
            <pc:docMk/>
            <pc:sldMk cId="4064953569" sldId="330"/>
            <ac:picMk id="17" creationId="{C2663C62-77BA-FC65-789A-552AC2A29C98}"/>
          </ac:picMkLst>
        </pc:picChg>
        <pc:picChg chg="add mod">
          <ac:chgData name="Gray, Joanne (Childrens Services)" userId="39768c7e-49cb-4261-89ad-0d5ba049a24d" providerId="ADAL" clId="{A81FA7C8-B50E-4979-9009-2B50C182084B}" dt="2026-05-07T01:24:08.610" v="5501" actId="26606"/>
          <ac:picMkLst>
            <pc:docMk/>
            <pc:sldMk cId="4064953569" sldId="330"/>
            <ac:picMk id="18" creationId="{69A58805-682C-BE90-6885-612444C6BF99}"/>
          </ac:picMkLst>
        </pc:picChg>
      </pc:sldChg>
      <pc:sldChg chg="addSp delSp modSp add mod">
        <pc:chgData name="Gray, Joanne (Childrens Services)" userId="39768c7e-49cb-4261-89ad-0d5ba049a24d" providerId="ADAL" clId="{A81FA7C8-B50E-4979-9009-2B50C182084B}" dt="2026-05-07T07:21:22.981" v="7848" actId="20577"/>
        <pc:sldMkLst>
          <pc:docMk/>
          <pc:sldMk cId="3009534072" sldId="331"/>
        </pc:sldMkLst>
        <pc:spChg chg="mod">
          <ac:chgData name="Gray, Joanne (Childrens Services)" userId="39768c7e-49cb-4261-89ad-0d5ba049a24d" providerId="ADAL" clId="{A81FA7C8-B50E-4979-9009-2B50C182084B}" dt="2026-05-07T07:21:22.981" v="7848" actId="20577"/>
          <ac:spMkLst>
            <pc:docMk/>
            <pc:sldMk cId="3009534072" sldId="331"/>
            <ac:spMk id="2" creationId="{D2266C4B-9CD1-68FE-CE2B-61B596D7BD93}"/>
          </ac:spMkLst>
        </pc:spChg>
        <pc:spChg chg="add del mod">
          <ac:chgData name="Gray, Joanne (Childrens Services)" userId="39768c7e-49cb-4261-89ad-0d5ba049a24d" providerId="ADAL" clId="{A81FA7C8-B50E-4979-9009-2B50C182084B}" dt="2026-05-07T00:50:43.675" v="5410" actId="478"/>
          <ac:spMkLst>
            <pc:docMk/>
            <pc:sldMk cId="3009534072" sldId="331"/>
            <ac:spMk id="4" creationId="{8A2C128C-F231-6908-D590-1585CD156621}"/>
          </ac:spMkLst>
        </pc:spChg>
        <pc:spChg chg="add del mod">
          <ac:chgData name="Gray, Joanne (Childrens Services)" userId="39768c7e-49cb-4261-89ad-0d5ba049a24d" providerId="ADAL" clId="{A81FA7C8-B50E-4979-9009-2B50C182084B}" dt="2026-05-07T01:11:53.061" v="5425" actId="478"/>
          <ac:spMkLst>
            <pc:docMk/>
            <pc:sldMk cId="3009534072" sldId="331"/>
            <ac:spMk id="9" creationId="{787A490E-BE3B-C80F-ED6F-3E41A55E9A19}"/>
          </ac:spMkLst>
        </pc:spChg>
        <pc:spChg chg="add mod">
          <ac:chgData name="Gray, Joanne (Childrens Services)" userId="39768c7e-49cb-4261-89ad-0d5ba049a24d" providerId="ADAL" clId="{A81FA7C8-B50E-4979-9009-2B50C182084B}" dt="2026-05-07T01:29:08.074" v="5530" actId="14100"/>
          <ac:spMkLst>
            <pc:docMk/>
            <pc:sldMk cId="3009534072" sldId="331"/>
            <ac:spMk id="13" creationId="{6D1EC656-2307-A514-E186-0B2E35BD6279}"/>
          </ac:spMkLst>
        </pc:spChg>
        <pc:picChg chg="del">
          <ac:chgData name="Gray, Joanne (Childrens Services)" userId="39768c7e-49cb-4261-89ad-0d5ba049a24d" providerId="ADAL" clId="{A81FA7C8-B50E-4979-9009-2B50C182084B}" dt="2026-05-07T00:50:28.389" v="5407" actId="478"/>
          <ac:picMkLst>
            <pc:docMk/>
            <pc:sldMk cId="3009534072" sldId="331"/>
            <ac:picMk id="5" creationId="{FCDEB58C-BE09-F824-05A8-CC7578AABA09}"/>
          </ac:picMkLst>
        </pc:picChg>
        <pc:picChg chg="add mod">
          <ac:chgData name="Gray, Joanne (Childrens Services)" userId="39768c7e-49cb-4261-89ad-0d5ba049a24d" providerId="ADAL" clId="{A81FA7C8-B50E-4979-9009-2B50C182084B}" dt="2026-05-07T01:28:54.714" v="5527" actId="1076"/>
          <ac:picMkLst>
            <pc:docMk/>
            <pc:sldMk cId="3009534072" sldId="331"/>
            <ac:picMk id="7" creationId="{1F840242-C0A2-60FB-52B5-7535333A11FA}"/>
          </ac:picMkLst>
        </pc:picChg>
        <pc:picChg chg="del">
          <ac:chgData name="Gray, Joanne (Childrens Services)" userId="39768c7e-49cb-4261-89ad-0d5ba049a24d" providerId="ADAL" clId="{A81FA7C8-B50E-4979-9009-2B50C182084B}" dt="2026-05-07T00:50:29.805" v="5408" actId="478"/>
          <ac:picMkLst>
            <pc:docMk/>
            <pc:sldMk cId="3009534072" sldId="331"/>
            <ac:picMk id="8" creationId="{A5350B1C-FF42-B1B3-E2E8-42814B1D9781}"/>
          </ac:picMkLst>
        </pc:picChg>
        <pc:picChg chg="del">
          <ac:chgData name="Gray, Joanne (Childrens Services)" userId="39768c7e-49cb-4261-89ad-0d5ba049a24d" providerId="ADAL" clId="{A81FA7C8-B50E-4979-9009-2B50C182084B}" dt="2026-05-07T00:50:36.092" v="5409" actId="478"/>
          <ac:picMkLst>
            <pc:docMk/>
            <pc:sldMk cId="3009534072" sldId="331"/>
            <ac:picMk id="11" creationId="{748E8C3C-2121-3C91-4F29-8EE35CFB9265}"/>
          </ac:picMkLst>
        </pc:picChg>
        <pc:picChg chg="add mod">
          <ac:chgData name="Gray, Joanne (Childrens Services)" userId="39768c7e-49cb-4261-89ad-0d5ba049a24d" providerId="ADAL" clId="{A81FA7C8-B50E-4979-9009-2B50C182084B}" dt="2026-05-07T01:28:21.911" v="5523" actId="1076"/>
          <ac:picMkLst>
            <pc:docMk/>
            <pc:sldMk cId="3009534072" sldId="331"/>
            <ac:picMk id="12" creationId="{6EBCAC75-68A7-394E-B559-567EED86F9BC}"/>
          </ac:picMkLst>
        </pc:picChg>
        <pc:picChg chg="mod">
          <ac:chgData name="Gray, Joanne (Childrens Services)" userId="39768c7e-49cb-4261-89ad-0d5ba049a24d" providerId="ADAL" clId="{A81FA7C8-B50E-4979-9009-2B50C182084B}" dt="2026-05-07T01:28:57.379" v="5528" actId="1076"/>
          <ac:picMkLst>
            <pc:docMk/>
            <pc:sldMk cId="3009534072" sldId="331"/>
            <ac:picMk id="14" creationId="{A6B9113D-751E-BC06-A015-EF2237FE1B5E}"/>
          </ac:picMkLst>
        </pc:picChg>
        <pc:picChg chg="add mod">
          <ac:chgData name="Gray, Joanne (Childrens Services)" userId="39768c7e-49cb-4261-89ad-0d5ba049a24d" providerId="ADAL" clId="{A81FA7C8-B50E-4979-9009-2B50C182084B}" dt="2026-05-07T01:27:30.778" v="5511" actId="1076"/>
          <ac:picMkLst>
            <pc:docMk/>
            <pc:sldMk cId="3009534072" sldId="331"/>
            <ac:picMk id="3074" creationId="{1209A107-F1FF-B1EE-EE04-3394650A57D1}"/>
          </ac:picMkLst>
        </pc:picChg>
      </pc:sldChg>
      <pc:sldChg chg="addSp delSp modSp new mod modClrScheme chgLayout">
        <pc:chgData name="Gray, Joanne (Childrens Services)" userId="39768c7e-49cb-4261-89ad-0d5ba049a24d" providerId="ADAL" clId="{A81FA7C8-B50E-4979-9009-2B50C182084B}" dt="2026-05-07T02:05:19.533" v="5840" actId="113"/>
        <pc:sldMkLst>
          <pc:docMk/>
          <pc:sldMk cId="972725140" sldId="332"/>
        </pc:sldMkLst>
        <pc:spChg chg="mod ord">
          <ac:chgData name="Gray, Joanne (Childrens Services)" userId="39768c7e-49cb-4261-89ad-0d5ba049a24d" providerId="ADAL" clId="{A81FA7C8-B50E-4979-9009-2B50C182084B}" dt="2026-05-07T01:52:59.652" v="5702" actId="14100"/>
          <ac:spMkLst>
            <pc:docMk/>
            <pc:sldMk cId="972725140" sldId="332"/>
            <ac:spMk id="2" creationId="{CD536A35-E664-AA7D-F4D3-4DBB0360CC2A}"/>
          </ac:spMkLst>
        </pc:spChg>
        <pc:spChg chg="del mod ord">
          <ac:chgData name="Gray, Joanne (Childrens Services)" userId="39768c7e-49cb-4261-89ad-0d5ba049a24d" providerId="ADAL" clId="{A81FA7C8-B50E-4979-9009-2B50C182084B}" dt="2026-05-07T01:40:59.540" v="5534" actId="700"/>
          <ac:spMkLst>
            <pc:docMk/>
            <pc:sldMk cId="972725140" sldId="332"/>
            <ac:spMk id="3" creationId="{99AC60B5-4967-4E19-1049-EA9BD1C72CF1}"/>
          </ac:spMkLst>
        </pc:spChg>
        <pc:spChg chg="add mod ord">
          <ac:chgData name="Gray, Joanne (Childrens Services)" userId="39768c7e-49cb-4261-89ad-0d5ba049a24d" providerId="ADAL" clId="{A81FA7C8-B50E-4979-9009-2B50C182084B}" dt="2026-05-07T02:05:19.533" v="5840" actId="113"/>
          <ac:spMkLst>
            <pc:docMk/>
            <pc:sldMk cId="972725140" sldId="332"/>
            <ac:spMk id="4" creationId="{F9C2AEEA-3143-C41F-2B91-A53D4A1A3E23}"/>
          </ac:spMkLst>
        </pc:spChg>
        <pc:spChg chg="add mod">
          <ac:chgData name="Gray, Joanne (Childrens Services)" userId="39768c7e-49cb-4261-89ad-0d5ba049a24d" providerId="ADAL" clId="{A81FA7C8-B50E-4979-9009-2B50C182084B}" dt="2026-05-07T01:54:18.884" v="5703" actId="767"/>
          <ac:spMkLst>
            <pc:docMk/>
            <pc:sldMk cId="972725140" sldId="332"/>
            <ac:spMk id="5" creationId="{05BD6E9C-AFB1-248A-F407-94E2C4D25765}"/>
          </ac:spMkLst>
        </pc:spChg>
        <pc:spChg chg="add mod">
          <ac:chgData name="Gray, Joanne (Childrens Services)" userId="39768c7e-49cb-4261-89ad-0d5ba049a24d" providerId="ADAL" clId="{A81FA7C8-B50E-4979-9009-2B50C182084B}" dt="2026-05-07T01:57:57.900" v="5814" actId="20577"/>
          <ac:spMkLst>
            <pc:docMk/>
            <pc:sldMk cId="972725140" sldId="332"/>
            <ac:spMk id="6" creationId="{E4E0FEC1-7143-D888-9533-4B54AF48F20A}"/>
          </ac:spMkLst>
        </pc:spChg>
      </pc:sldChg>
      <pc:sldChg chg="modSp add mod modNotesTx">
        <pc:chgData name="Gray, Joanne (Childrens Services)" userId="39768c7e-49cb-4261-89ad-0d5ba049a24d" providerId="ADAL" clId="{A81FA7C8-B50E-4979-9009-2B50C182084B}" dt="2026-05-07T02:55:31.434" v="7150" actId="255"/>
        <pc:sldMkLst>
          <pc:docMk/>
          <pc:sldMk cId="1111527496" sldId="333"/>
        </pc:sldMkLst>
        <pc:spChg chg="mod">
          <ac:chgData name="Gray, Joanne (Childrens Services)" userId="39768c7e-49cb-4261-89ad-0d5ba049a24d" providerId="ADAL" clId="{A81FA7C8-B50E-4979-9009-2B50C182084B}" dt="2026-05-07T02:55:31.434" v="7150" actId="255"/>
          <ac:spMkLst>
            <pc:docMk/>
            <pc:sldMk cId="1111527496" sldId="333"/>
            <ac:spMk id="2" creationId="{72788FE9-3908-5EEC-CCB9-421898A49BB4}"/>
          </ac:spMkLst>
        </pc:spChg>
        <pc:spChg chg="mod">
          <ac:chgData name="Gray, Joanne (Childrens Services)" userId="39768c7e-49cb-4261-89ad-0d5ba049a24d" providerId="ADAL" clId="{A81FA7C8-B50E-4979-9009-2B50C182084B}" dt="2026-05-07T02:05:06.201" v="5838" actId="13926"/>
          <ac:spMkLst>
            <pc:docMk/>
            <pc:sldMk cId="1111527496" sldId="333"/>
            <ac:spMk id="4" creationId="{5A67A950-59BC-4164-D7FA-DA42A57E1107}"/>
          </ac:spMkLst>
        </pc:spChg>
      </pc:sldChg>
      <pc:sldChg chg="modSp add mod">
        <pc:chgData name="Gray, Joanne (Childrens Services)" userId="39768c7e-49cb-4261-89ad-0d5ba049a24d" providerId="ADAL" clId="{A81FA7C8-B50E-4979-9009-2B50C182084B}" dt="2026-05-07T02:10:51.048" v="5873" actId="14100"/>
        <pc:sldMkLst>
          <pc:docMk/>
          <pc:sldMk cId="4062275832" sldId="334"/>
        </pc:sldMkLst>
        <pc:spChg chg="mod">
          <ac:chgData name="Gray, Joanne (Childrens Services)" userId="39768c7e-49cb-4261-89ad-0d5ba049a24d" providerId="ADAL" clId="{A81FA7C8-B50E-4979-9009-2B50C182084B}" dt="2026-05-07T02:10:51.048" v="5873" actId="14100"/>
          <ac:spMkLst>
            <pc:docMk/>
            <pc:sldMk cId="4062275832" sldId="334"/>
            <ac:spMk id="4" creationId="{11028684-F83F-9B95-048E-7848DDEA31F9}"/>
          </ac:spMkLst>
        </pc:spChg>
      </pc:sldChg>
      <pc:sldChg chg="delSp modSp add mod setBg delDesignElem">
        <pc:chgData name="Gray, Joanne (Childrens Services)" userId="39768c7e-49cb-4261-89ad-0d5ba049a24d" providerId="ADAL" clId="{A81FA7C8-B50E-4979-9009-2B50C182084B}" dt="2026-05-07T02:21:18.505" v="6195" actId="20577"/>
        <pc:sldMkLst>
          <pc:docMk/>
          <pc:sldMk cId="1743764885" sldId="335"/>
        </pc:sldMkLst>
        <pc:spChg chg="mod">
          <ac:chgData name="Gray, Joanne (Childrens Services)" userId="39768c7e-49cb-4261-89ad-0d5ba049a24d" providerId="ADAL" clId="{A81FA7C8-B50E-4979-9009-2B50C182084B}" dt="2026-05-07T02:21:18.505" v="6195" actId="20577"/>
          <ac:spMkLst>
            <pc:docMk/>
            <pc:sldMk cId="1743764885" sldId="335"/>
            <ac:spMk id="2" creationId="{60C2B86C-F808-625F-EADE-C125559826ED}"/>
          </ac:spMkLst>
        </pc:spChg>
        <pc:spChg chg="del">
          <ac:chgData name="Gray, Joanne (Childrens Services)" userId="39768c7e-49cb-4261-89ad-0d5ba049a24d" providerId="ADAL" clId="{A81FA7C8-B50E-4979-9009-2B50C182084B}" dt="2026-05-07T02:21:09.626" v="6176"/>
          <ac:spMkLst>
            <pc:docMk/>
            <pc:sldMk cId="1743764885" sldId="335"/>
            <ac:spMk id="21" creationId="{E132A93F-8114-C609-D502-AD2676E6001F}"/>
          </ac:spMkLst>
        </pc:spChg>
        <pc:spChg chg="del">
          <ac:chgData name="Gray, Joanne (Childrens Services)" userId="39768c7e-49cb-4261-89ad-0d5ba049a24d" providerId="ADAL" clId="{A81FA7C8-B50E-4979-9009-2B50C182084B}" dt="2026-05-07T02:21:09.626" v="6176"/>
          <ac:spMkLst>
            <pc:docMk/>
            <pc:sldMk cId="1743764885" sldId="335"/>
            <ac:spMk id="22" creationId="{7E9826D8-AF38-F44A-8E93-51850E50963F}"/>
          </ac:spMkLst>
        </pc:spChg>
        <pc:spChg chg="del">
          <ac:chgData name="Gray, Joanne (Childrens Services)" userId="39768c7e-49cb-4261-89ad-0d5ba049a24d" providerId="ADAL" clId="{A81FA7C8-B50E-4979-9009-2B50C182084B}" dt="2026-05-07T02:21:09.626" v="6176"/>
          <ac:spMkLst>
            <pc:docMk/>
            <pc:sldMk cId="1743764885" sldId="335"/>
            <ac:spMk id="23" creationId="{0C3B4EE8-E04F-9273-314D-FE838D724981}"/>
          </ac:spMkLst>
        </pc:spChg>
      </pc:sldChg>
      <pc:sldChg chg="addSp delSp modSp add mod">
        <pc:chgData name="Gray, Joanne (Childrens Services)" userId="39768c7e-49cb-4261-89ad-0d5ba049a24d" providerId="ADAL" clId="{A81FA7C8-B50E-4979-9009-2B50C182084B}" dt="2026-05-07T02:35:42.881" v="6555" actId="14100"/>
        <pc:sldMkLst>
          <pc:docMk/>
          <pc:sldMk cId="99712601" sldId="336"/>
        </pc:sldMkLst>
        <pc:spChg chg="mod">
          <ac:chgData name="Gray, Joanne (Childrens Services)" userId="39768c7e-49cb-4261-89ad-0d5ba049a24d" providerId="ADAL" clId="{A81FA7C8-B50E-4979-9009-2B50C182084B}" dt="2026-05-07T02:32:16.091" v="6546" actId="20577"/>
          <ac:spMkLst>
            <pc:docMk/>
            <pc:sldMk cId="99712601" sldId="336"/>
            <ac:spMk id="2" creationId="{1AA06E07-0A9F-6385-8445-2C75603A2C7A}"/>
          </ac:spMkLst>
        </pc:spChg>
        <pc:spChg chg="mod">
          <ac:chgData name="Gray, Joanne (Childrens Services)" userId="39768c7e-49cb-4261-89ad-0d5ba049a24d" providerId="ADAL" clId="{A81FA7C8-B50E-4979-9009-2B50C182084B}" dt="2026-05-07T02:35:42.881" v="6555" actId="14100"/>
          <ac:spMkLst>
            <pc:docMk/>
            <pc:sldMk cId="99712601" sldId="336"/>
            <ac:spMk id="4" creationId="{C8FB0145-A096-149C-38DD-0AB427C3AC78}"/>
          </ac:spMkLst>
        </pc:spChg>
        <pc:picChg chg="del">
          <ac:chgData name="Gray, Joanne (Childrens Services)" userId="39768c7e-49cb-4261-89ad-0d5ba049a24d" providerId="ADAL" clId="{A81FA7C8-B50E-4979-9009-2B50C182084B}" dt="2026-05-07T02:32:37.686" v="6547" actId="478"/>
          <ac:picMkLst>
            <pc:docMk/>
            <pc:sldMk cId="99712601" sldId="336"/>
            <ac:picMk id="6146" creationId="{945BA012-C290-C890-CF86-ECAA1F07CC7C}"/>
          </ac:picMkLst>
        </pc:picChg>
        <pc:picChg chg="add mod">
          <ac:chgData name="Gray, Joanne (Childrens Services)" userId="39768c7e-49cb-4261-89ad-0d5ba049a24d" providerId="ADAL" clId="{A81FA7C8-B50E-4979-9009-2B50C182084B}" dt="2026-05-07T02:35:40.203" v="6554" actId="1076"/>
          <ac:picMkLst>
            <pc:docMk/>
            <pc:sldMk cId="99712601" sldId="336"/>
            <ac:picMk id="7170" creationId="{266AA0E1-0E18-E312-5BF2-F170C2DAD887}"/>
          </ac:picMkLst>
        </pc:picChg>
      </pc:sldChg>
      <pc:sldChg chg="add del">
        <pc:chgData name="Gray, Joanne (Childrens Services)" userId="39768c7e-49cb-4261-89ad-0d5ba049a24d" providerId="ADAL" clId="{A81FA7C8-B50E-4979-9009-2B50C182084B}" dt="2026-05-07T02:22:57.752" v="6200"/>
        <pc:sldMkLst>
          <pc:docMk/>
          <pc:sldMk cId="356124352" sldId="336"/>
        </pc:sldMkLst>
      </pc:sldChg>
      <pc:sldChg chg="addSp delSp modSp add mod">
        <pc:chgData name="Gray, Joanne (Childrens Services)" userId="39768c7e-49cb-4261-89ad-0d5ba049a24d" providerId="ADAL" clId="{A81FA7C8-B50E-4979-9009-2B50C182084B}" dt="2026-05-07T07:25:00.270" v="7897" actId="20577"/>
        <pc:sldMkLst>
          <pc:docMk/>
          <pc:sldMk cId="3030450420" sldId="337"/>
        </pc:sldMkLst>
        <pc:spChg chg="mod">
          <ac:chgData name="Gray, Joanne (Childrens Services)" userId="39768c7e-49cb-4261-89ad-0d5ba049a24d" providerId="ADAL" clId="{A81FA7C8-B50E-4979-9009-2B50C182084B}" dt="2026-05-07T07:25:00.270" v="7897" actId="20577"/>
          <ac:spMkLst>
            <pc:docMk/>
            <pc:sldMk cId="3030450420" sldId="337"/>
            <ac:spMk id="4" creationId="{126669BC-30EC-6584-ED98-FCEF3E05AB31}"/>
          </ac:spMkLst>
        </pc:spChg>
        <pc:graphicFrameChg chg="add mod modGraphic">
          <ac:chgData name="Gray, Joanne (Childrens Services)" userId="39768c7e-49cb-4261-89ad-0d5ba049a24d" providerId="ADAL" clId="{A81FA7C8-B50E-4979-9009-2B50C182084B}" dt="2026-05-07T07:24:34.307" v="7883" actId="20577"/>
          <ac:graphicFrameMkLst>
            <pc:docMk/>
            <pc:sldMk cId="3030450420" sldId="337"/>
            <ac:graphicFrameMk id="3" creationId="{8AC30FFC-9056-CDDA-F631-0FD23B208569}"/>
          </ac:graphicFrameMkLst>
        </pc:graphicFrameChg>
        <pc:picChg chg="del">
          <ac:chgData name="Gray, Joanne (Childrens Services)" userId="39768c7e-49cb-4261-89ad-0d5ba049a24d" providerId="ADAL" clId="{A81FA7C8-B50E-4979-9009-2B50C182084B}" dt="2026-05-07T02:39:00.127" v="6610" actId="478"/>
          <ac:picMkLst>
            <pc:docMk/>
            <pc:sldMk cId="3030450420" sldId="337"/>
            <ac:picMk id="6" creationId="{DD6E5A46-84BE-CA0A-73C6-8971662D2B70}"/>
          </ac:picMkLst>
        </pc:picChg>
        <pc:picChg chg="del">
          <ac:chgData name="Gray, Joanne (Childrens Services)" userId="39768c7e-49cb-4261-89ad-0d5ba049a24d" providerId="ADAL" clId="{A81FA7C8-B50E-4979-9009-2B50C182084B}" dt="2026-05-07T02:39:01.720" v="6611" actId="478"/>
          <ac:picMkLst>
            <pc:docMk/>
            <pc:sldMk cId="3030450420" sldId="337"/>
            <ac:picMk id="14" creationId="{E9FB189E-89EC-EE68-1D25-B3EC002983E8}"/>
          </ac:picMkLst>
        </pc:picChg>
      </pc:sldChg>
      <pc:sldChg chg="add del">
        <pc:chgData name="Gray, Joanne (Childrens Services)" userId="39768c7e-49cb-4261-89ad-0d5ba049a24d" providerId="ADAL" clId="{A81FA7C8-B50E-4979-9009-2B50C182084B}" dt="2026-05-07T02:54:57.610" v="7149" actId="47"/>
        <pc:sldMkLst>
          <pc:docMk/>
          <pc:sldMk cId="3968322407" sldId="338"/>
        </pc:sldMkLst>
      </pc:sldChg>
      <pc:sldChg chg="addSp delSp modSp add mod">
        <pc:chgData name="Gray, Joanne (Childrens Services)" userId="39768c7e-49cb-4261-89ad-0d5ba049a24d" providerId="ADAL" clId="{A81FA7C8-B50E-4979-9009-2B50C182084B}" dt="2026-05-07T07:23:49.854" v="7881" actId="20577"/>
        <pc:sldMkLst>
          <pc:docMk/>
          <pc:sldMk cId="1832927745" sldId="339"/>
        </pc:sldMkLst>
        <pc:spChg chg="mod">
          <ac:chgData name="Gray, Joanne (Childrens Services)" userId="39768c7e-49cb-4261-89ad-0d5ba049a24d" providerId="ADAL" clId="{A81FA7C8-B50E-4979-9009-2B50C182084B}" dt="2026-05-07T02:51:39.070" v="7118" actId="20577"/>
          <ac:spMkLst>
            <pc:docMk/>
            <pc:sldMk cId="1832927745" sldId="339"/>
            <ac:spMk id="2" creationId="{8E5B118F-6F6A-0B3A-199C-80D4830E679E}"/>
          </ac:spMkLst>
        </pc:spChg>
        <pc:spChg chg="mod">
          <ac:chgData name="Gray, Joanne (Childrens Services)" userId="39768c7e-49cb-4261-89ad-0d5ba049a24d" providerId="ADAL" clId="{A81FA7C8-B50E-4979-9009-2B50C182084B}" dt="2026-05-07T07:23:49.854" v="7881" actId="20577"/>
          <ac:spMkLst>
            <pc:docMk/>
            <pc:sldMk cId="1832927745" sldId="339"/>
            <ac:spMk id="3" creationId="{7AD7E58B-8E7C-F4F1-CFAC-FC00115B2EF8}"/>
          </ac:spMkLst>
        </pc:spChg>
        <pc:picChg chg="del">
          <ac:chgData name="Gray, Joanne (Childrens Services)" userId="39768c7e-49cb-4261-89ad-0d5ba049a24d" providerId="ADAL" clId="{A81FA7C8-B50E-4979-9009-2B50C182084B}" dt="2026-05-07T02:51:30.948" v="7099" actId="478"/>
          <ac:picMkLst>
            <pc:docMk/>
            <pc:sldMk cId="1832927745" sldId="339"/>
            <ac:picMk id="8194" creationId="{FD2CB635-DF09-A9AC-DE37-D2249E7B77A1}"/>
          </ac:picMkLst>
        </pc:picChg>
        <pc:picChg chg="add mod">
          <ac:chgData name="Gray, Joanne (Childrens Services)" userId="39768c7e-49cb-4261-89ad-0d5ba049a24d" providerId="ADAL" clId="{A81FA7C8-B50E-4979-9009-2B50C182084B}" dt="2026-05-07T02:53:59.513" v="7148" actId="1076"/>
          <ac:picMkLst>
            <pc:docMk/>
            <pc:sldMk cId="1832927745" sldId="339"/>
            <ac:picMk id="9218" creationId="{5CE5DE56-A472-57E5-5F98-6A8067C5CCF9}"/>
          </ac:picMkLst>
        </pc:picChg>
      </pc:sldChg>
      <pc:sldChg chg="addSp delSp modSp new del mod modClrScheme chgLayout">
        <pc:chgData name="Gray, Joanne (Childrens Services)" userId="39768c7e-49cb-4261-89ad-0d5ba049a24d" providerId="ADAL" clId="{A81FA7C8-B50E-4979-9009-2B50C182084B}" dt="2026-05-07T03:27:08.932" v="7772" actId="47"/>
        <pc:sldMkLst>
          <pc:docMk/>
          <pc:sldMk cId="3592776913" sldId="340"/>
        </pc:sldMkLst>
        <pc:spChg chg="mod ord">
          <ac:chgData name="Gray, Joanne (Childrens Services)" userId="39768c7e-49cb-4261-89ad-0d5ba049a24d" providerId="ADAL" clId="{A81FA7C8-B50E-4979-9009-2B50C182084B}" dt="2026-05-07T03:17:50.099" v="7254" actId="700"/>
          <ac:spMkLst>
            <pc:docMk/>
            <pc:sldMk cId="3592776913" sldId="340"/>
            <ac:spMk id="2" creationId="{3C3C821A-F6EE-0333-BAE0-F21BDC2B0658}"/>
          </ac:spMkLst>
        </pc:spChg>
        <pc:spChg chg="del">
          <ac:chgData name="Gray, Joanne (Childrens Services)" userId="39768c7e-49cb-4261-89ad-0d5ba049a24d" providerId="ADAL" clId="{A81FA7C8-B50E-4979-9009-2B50C182084B}" dt="2026-05-07T03:17:30.021" v="7237"/>
          <ac:spMkLst>
            <pc:docMk/>
            <pc:sldMk cId="3592776913" sldId="340"/>
            <ac:spMk id="3" creationId="{8890E406-74B7-2D96-5594-C418999B1D72}"/>
          </ac:spMkLst>
        </pc:spChg>
        <pc:spChg chg="add mod ord">
          <ac:chgData name="Gray, Joanne (Childrens Services)" userId="39768c7e-49cb-4261-89ad-0d5ba049a24d" providerId="ADAL" clId="{A81FA7C8-B50E-4979-9009-2B50C182084B}" dt="2026-05-07T03:17:54.433" v="7255" actId="123"/>
          <ac:spMkLst>
            <pc:docMk/>
            <pc:sldMk cId="3592776913" sldId="340"/>
            <ac:spMk id="4" creationId="{BD4E6628-69EC-904F-81EE-0AF9D2335249}"/>
          </ac:spMkLst>
        </pc:spChg>
      </pc:sldChg>
      <pc:sldChg chg="addSp delSp modSp new mod modClrScheme chgLayout modNotesTx">
        <pc:chgData name="Gray, Joanne (Childrens Services)" userId="39768c7e-49cb-4261-89ad-0d5ba049a24d" providerId="ADAL" clId="{A81FA7C8-B50E-4979-9009-2B50C182084B}" dt="2026-05-07T03:27:00.195" v="7771" actId="113"/>
        <pc:sldMkLst>
          <pc:docMk/>
          <pc:sldMk cId="3234698160" sldId="341"/>
        </pc:sldMkLst>
        <pc:spChg chg="del mod ord">
          <ac:chgData name="Gray, Joanne (Childrens Services)" userId="39768c7e-49cb-4261-89ad-0d5ba049a24d" providerId="ADAL" clId="{A81FA7C8-B50E-4979-9009-2B50C182084B}" dt="2026-05-07T03:18:21.755" v="7328" actId="700"/>
          <ac:spMkLst>
            <pc:docMk/>
            <pc:sldMk cId="3234698160" sldId="341"/>
            <ac:spMk id="2" creationId="{E8A5C811-60C2-626C-FD89-5B49A02DA6B3}"/>
          </ac:spMkLst>
        </pc:spChg>
        <pc:spChg chg="mod ord">
          <ac:chgData name="Gray, Joanne (Childrens Services)" userId="39768c7e-49cb-4261-89ad-0d5ba049a24d" providerId="ADAL" clId="{A81FA7C8-B50E-4979-9009-2B50C182084B}" dt="2026-05-07T03:27:00.195" v="7771" actId="113"/>
          <ac:spMkLst>
            <pc:docMk/>
            <pc:sldMk cId="3234698160" sldId="341"/>
            <ac:spMk id="3" creationId="{8AFEEA0E-6252-EB08-0358-9E935167CBD6}"/>
          </ac:spMkLst>
        </pc:spChg>
        <pc:spChg chg="add mod ord">
          <ac:chgData name="Gray, Joanne (Childrens Services)" userId="39768c7e-49cb-4261-89ad-0d5ba049a24d" providerId="ADAL" clId="{A81FA7C8-B50E-4979-9009-2B50C182084B}" dt="2026-05-07T03:26:52.715" v="7770" actId="14100"/>
          <ac:spMkLst>
            <pc:docMk/>
            <pc:sldMk cId="3234698160" sldId="341"/>
            <ac:spMk id="4" creationId="{5145DBAF-7C05-1EA0-300C-311BF407A27D}"/>
          </ac:spMkLst>
        </pc:spChg>
        <pc:spChg chg="add">
          <ac:chgData name="Gray, Joanne (Childrens Services)" userId="39768c7e-49cb-4261-89ad-0d5ba049a24d" providerId="ADAL" clId="{A81FA7C8-B50E-4979-9009-2B50C182084B}" dt="2026-05-07T03:18:43.941" v="7368"/>
          <ac:spMkLst>
            <pc:docMk/>
            <pc:sldMk cId="3234698160" sldId="341"/>
            <ac:spMk id="5" creationId="{37704AC7-5D55-8E1B-22A9-62E4A436468A}"/>
          </ac:spMkLst>
        </pc:spChg>
        <pc:spChg chg="add">
          <ac:chgData name="Gray, Joanne (Childrens Services)" userId="39768c7e-49cb-4261-89ad-0d5ba049a24d" providerId="ADAL" clId="{A81FA7C8-B50E-4979-9009-2B50C182084B}" dt="2026-05-07T03:19:38.890" v="7369"/>
          <ac:spMkLst>
            <pc:docMk/>
            <pc:sldMk cId="3234698160" sldId="341"/>
            <ac:spMk id="6" creationId="{2E3B68B3-6694-EB1F-70E7-BD83BA18D199}"/>
          </ac:spMkLst>
        </pc:spChg>
        <pc:spChg chg="add">
          <ac:chgData name="Gray, Joanne (Childrens Services)" userId="39768c7e-49cb-4261-89ad-0d5ba049a24d" providerId="ADAL" clId="{A81FA7C8-B50E-4979-9009-2B50C182084B}" dt="2026-05-07T03:24:14.240" v="7602"/>
          <ac:spMkLst>
            <pc:docMk/>
            <pc:sldMk cId="3234698160" sldId="341"/>
            <ac:spMk id="7" creationId="{96D4F675-6A28-892C-1D89-9D36A7D3D3A8}"/>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ata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image" Target="../media/image3.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r>
            <a:rPr lang="en-GB" b="0" dirty="0">
              <a:solidFill>
                <a:schemeClr val="bg1"/>
              </a:solidFill>
            </a:rPr>
            <a:t>Learning outcome 3 – Understanding how information is managed in business organisations (Unit 2 – Learning outcome 3)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r>
            <a:rPr lang="en-GB" dirty="0">
              <a:solidFill>
                <a:schemeClr val="bg1"/>
              </a:solidFill>
            </a:rPr>
            <a:t>Understand the essential requirements of business documents</a:t>
          </a:r>
        </a:p>
        <a:p>
          <a:r>
            <a:rPr lang="en-GB" dirty="0">
              <a:solidFill>
                <a:schemeClr val="bg1"/>
              </a:solidFill>
            </a:rPr>
            <a:t>(unit 2 – Learning outcome 4)  Recap</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B1567BA2-6083-4548-A046-79EF17102A6D}">
      <dgm:prSet custT="1"/>
      <dgm:spPr/>
      <dgm:t>
        <a:bodyPr/>
        <a:lstStyle/>
        <a:p>
          <a:r>
            <a:rPr lang="en-GB" sz="2400" dirty="0">
              <a:solidFill>
                <a:schemeClr val="bg1"/>
              </a:solidFill>
            </a:rPr>
            <a:t>Understand the requirements of written and verbal business communication (unit 3 – Learning outcome 1)  </a:t>
          </a:r>
          <a:endParaRPr lang="en-US" sz="2400" dirty="0">
            <a:solidFill>
              <a:schemeClr val="bg1"/>
            </a:solidFill>
          </a:endParaRPr>
        </a:p>
      </dgm:t>
    </dgm:pt>
    <dgm:pt modelId="{2F7E097C-3DA1-49FE-8786-BC940D31B06D}" type="parTrans" cxnId="{251EE156-9EF0-48E4-8D40-6D7373317E8F}">
      <dgm:prSet/>
      <dgm:spPr/>
      <dgm:t>
        <a:bodyPr/>
        <a:lstStyle/>
        <a:p>
          <a:endParaRPr lang="en-US"/>
        </a:p>
      </dgm:t>
    </dgm:pt>
    <dgm:pt modelId="{ED732650-3E04-487A-8A39-5DB37BEE95E0}" type="sibTrans" cxnId="{251EE156-9EF0-48E4-8D40-6D7373317E8F}">
      <dgm:prSet/>
      <dgm:spPr/>
      <dgm:t>
        <a:bodyPr/>
        <a:lstStyle/>
        <a:p>
          <a:endParaRPr lang="en-US"/>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525C57F3-3BD1-43F3-9B65-C5529852449F}" type="pres">
      <dgm:prSet presAssocID="{B1567BA2-6083-4548-A046-79EF17102A6D}" presName="compNode" presStyleCnt="0"/>
      <dgm:spPr/>
    </dgm:pt>
    <dgm:pt modelId="{646F9B40-2163-491C-A9CB-F15AFD1A0994}" type="pres">
      <dgm:prSet presAssocID="{B1567BA2-6083-4548-A046-79EF17102A6D}" presName="bgRect" presStyleLbl="bgShp" presStyleIdx="2" presStyleCnt="3"/>
      <dgm:spPr/>
    </dgm:pt>
    <dgm:pt modelId="{1C9BAB24-5946-42A7-BA85-05EA9EF6148A}" type="pres">
      <dgm:prSet presAssocID="{B1567BA2-6083-4548-A046-79EF17102A6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5A586D15-99A4-4234-BEB5-08A567B2491E}" type="pres">
      <dgm:prSet presAssocID="{B1567BA2-6083-4548-A046-79EF17102A6D}" presName="spaceRect" presStyleCnt="0"/>
      <dgm:spPr/>
    </dgm:pt>
    <dgm:pt modelId="{D712086A-6038-4211-BC68-AEDA1A1E2B29}" type="pres">
      <dgm:prSet presAssocID="{B1567BA2-6083-4548-A046-79EF17102A6D}" presName="parTx" presStyleLbl="revTx" presStyleIdx="2" presStyleCnt="3" custLinFactNeighborX="-3751" custLinFactNeighborY="-3750">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251EE156-9EF0-48E4-8D40-6D7373317E8F}" srcId="{9E47B05C-E245-4322-9BEC-B86B6CE324DA}" destId="{B1567BA2-6083-4548-A046-79EF17102A6D}" srcOrd="2" destOrd="0" parTransId="{2F7E097C-3DA1-49FE-8786-BC940D31B06D}" sibTransId="{ED732650-3E04-487A-8A39-5DB37BEE95E0}"/>
    <dgm:cxn modelId="{A0F7137C-6FE6-4275-A4F3-9ED4EFE31C89}" srcId="{9E47B05C-E245-4322-9BEC-B86B6CE324DA}" destId="{3DEEB0B9-109F-41E1-8CDE-51A03899E94E}" srcOrd="1" destOrd="0" parTransId="{45544BD3-1B13-438E-B65E-54AD690FC292}" sibTransId="{51480F14-5BE8-49E3-B9B7-7309049B28C6}"/>
    <dgm:cxn modelId="{221FBE8C-3644-41F9-8BC8-AAC0C5B34C97}" type="presOf" srcId="{B1567BA2-6083-4548-A046-79EF17102A6D}" destId="{D712086A-6038-4211-BC68-AEDA1A1E2B29}" srcOrd="0" destOrd="0" presId="urn:microsoft.com/office/officeart/2018/2/layout/IconVerticalSolidList"/>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1C9B3D6D-9CF6-4B5C-A4C3-7A7753D3B266}" type="presParOf" srcId="{CB1E8F73-2390-43D8-95AA-C32528717722}" destId="{525C57F3-3BD1-43F3-9B65-C5529852449F}" srcOrd="4" destOrd="0" presId="urn:microsoft.com/office/officeart/2018/2/layout/IconVerticalSolidList"/>
    <dgm:cxn modelId="{19A6C8F6-6097-4B4A-ACA4-9E15E18BE417}" type="presParOf" srcId="{525C57F3-3BD1-43F3-9B65-C5529852449F}" destId="{646F9B40-2163-491C-A9CB-F15AFD1A0994}" srcOrd="0" destOrd="0" presId="urn:microsoft.com/office/officeart/2018/2/layout/IconVerticalSolidList"/>
    <dgm:cxn modelId="{A6CACB58-608B-49D7-A503-8A63BAA8E533}" type="presParOf" srcId="{525C57F3-3BD1-43F3-9B65-C5529852449F}" destId="{1C9BAB24-5946-42A7-BA85-05EA9EF6148A}" srcOrd="1" destOrd="0" presId="urn:microsoft.com/office/officeart/2018/2/layout/IconVerticalSolidList"/>
    <dgm:cxn modelId="{08A4B130-8DBB-40C4-BC79-C087E76F6327}" type="presParOf" srcId="{525C57F3-3BD1-43F3-9B65-C5529852449F}" destId="{5A586D15-99A4-4234-BEB5-08A567B2491E}" srcOrd="2" destOrd="0" presId="urn:microsoft.com/office/officeart/2018/2/layout/IconVerticalSolidList"/>
    <dgm:cxn modelId="{B1912FFC-F8BB-4AFC-B7C7-ADF8CF8F5C84}" type="presParOf" srcId="{525C57F3-3BD1-43F3-9B65-C5529852449F}" destId="{D712086A-6038-4211-BC68-AEDA1A1E2B2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7B05C-E245-4322-9BEC-B86B6CE324D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B7DF0DD5-47C7-4290-9125-81DDDBF9EEA3}">
      <dgm:prSet/>
      <dgm:spPr/>
      <dgm:t>
        <a:bodyPr/>
        <a:lstStyle/>
        <a:p>
          <a:r>
            <a:rPr lang="en-GB" b="0" dirty="0">
              <a:solidFill>
                <a:schemeClr val="bg1"/>
              </a:solidFill>
            </a:rPr>
            <a:t>Learning outcome 3 – Understanding how information is managed in business organisations (Unit 2 – Learning outcome 3) Recap</a:t>
          </a:r>
          <a:endParaRPr lang="en-US" dirty="0"/>
        </a:p>
      </dgm:t>
    </dgm:pt>
    <dgm:pt modelId="{6ECE8FDF-2B2D-4E31-BBBA-E18402490F3D}" type="parTrans" cxnId="{B1D72267-681B-44ED-8C77-BE693709FD81}">
      <dgm:prSet/>
      <dgm:spPr/>
      <dgm:t>
        <a:bodyPr/>
        <a:lstStyle/>
        <a:p>
          <a:endParaRPr lang="en-US"/>
        </a:p>
      </dgm:t>
    </dgm:pt>
    <dgm:pt modelId="{B6FC3C05-2AC9-4015-903B-89900DB34563}" type="sibTrans" cxnId="{B1D72267-681B-44ED-8C77-BE693709FD81}">
      <dgm:prSet/>
      <dgm:spPr/>
      <dgm:t>
        <a:bodyPr/>
        <a:lstStyle/>
        <a:p>
          <a:endParaRPr lang="en-US"/>
        </a:p>
      </dgm:t>
    </dgm:pt>
    <dgm:pt modelId="{3DEEB0B9-109F-41E1-8CDE-51A03899E94E}">
      <dgm:prSet/>
      <dgm:spPr/>
      <dgm:t>
        <a:bodyPr/>
        <a:lstStyle/>
        <a:p>
          <a:r>
            <a:rPr lang="en-GB" dirty="0">
              <a:solidFill>
                <a:schemeClr val="bg1"/>
              </a:solidFill>
            </a:rPr>
            <a:t>Understand the essential requirements of business documents</a:t>
          </a:r>
        </a:p>
        <a:p>
          <a:r>
            <a:rPr lang="en-GB" dirty="0">
              <a:solidFill>
                <a:schemeClr val="bg1"/>
              </a:solidFill>
            </a:rPr>
            <a:t>(unit 2 – Learning outcome 4)  Recap</a:t>
          </a:r>
          <a:endParaRPr lang="en-US" b="0" dirty="0">
            <a:solidFill>
              <a:schemeClr val="bg1"/>
            </a:solidFill>
          </a:endParaRPr>
        </a:p>
      </dgm:t>
    </dgm:pt>
    <dgm:pt modelId="{45544BD3-1B13-438E-B65E-54AD690FC292}" type="parTrans" cxnId="{A0F7137C-6FE6-4275-A4F3-9ED4EFE31C89}">
      <dgm:prSet/>
      <dgm:spPr/>
      <dgm:t>
        <a:bodyPr/>
        <a:lstStyle/>
        <a:p>
          <a:endParaRPr lang="en-US"/>
        </a:p>
      </dgm:t>
    </dgm:pt>
    <dgm:pt modelId="{51480F14-5BE8-49E3-B9B7-7309049B28C6}" type="sibTrans" cxnId="{A0F7137C-6FE6-4275-A4F3-9ED4EFE31C89}">
      <dgm:prSet/>
      <dgm:spPr/>
      <dgm:t>
        <a:bodyPr/>
        <a:lstStyle/>
        <a:p>
          <a:endParaRPr lang="en-US"/>
        </a:p>
      </dgm:t>
    </dgm:pt>
    <dgm:pt modelId="{B1567BA2-6083-4548-A046-79EF17102A6D}">
      <dgm:prSet custT="1"/>
      <dgm:spPr/>
      <dgm:t>
        <a:bodyPr/>
        <a:lstStyle/>
        <a:p>
          <a:r>
            <a:rPr lang="en-GB" sz="2400" dirty="0">
              <a:solidFill>
                <a:schemeClr val="bg1"/>
              </a:solidFill>
            </a:rPr>
            <a:t>Understand the requirements of written and verbal business communication (unit 3 – Learning outcome 1)  </a:t>
          </a:r>
          <a:endParaRPr lang="en-US" sz="2400" dirty="0">
            <a:solidFill>
              <a:schemeClr val="bg1"/>
            </a:solidFill>
          </a:endParaRPr>
        </a:p>
      </dgm:t>
    </dgm:pt>
    <dgm:pt modelId="{2F7E097C-3DA1-49FE-8786-BC940D31B06D}" type="parTrans" cxnId="{251EE156-9EF0-48E4-8D40-6D7373317E8F}">
      <dgm:prSet/>
      <dgm:spPr/>
      <dgm:t>
        <a:bodyPr/>
        <a:lstStyle/>
        <a:p>
          <a:endParaRPr lang="en-US"/>
        </a:p>
      </dgm:t>
    </dgm:pt>
    <dgm:pt modelId="{ED732650-3E04-487A-8A39-5DB37BEE95E0}" type="sibTrans" cxnId="{251EE156-9EF0-48E4-8D40-6D7373317E8F}">
      <dgm:prSet/>
      <dgm:spPr/>
      <dgm:t>
        <a:bodyPr/>
        <a:lstStyle/>
        <a:p>
          <a:endParaRPr lang="en-US"/>
        </a:p>
      </dgm:t>
    </dgm:pt>
    <dgm:pt modelId="{CB1E8F73-2390-43D8-95AA-C32528717722}" type="pres">
      <dgm:prSet presAssocID="{9E47B05C-E245-4322-9BEC-B86B6CE324DA}" presName="root" presStyleCnt="0">
        <dgm:presLayoutVars>
          <dgm:dir/>
          <dgm:resizeHandles val="exact"/>
        </dgm:presLayoutVars>
      </dgm:prSet>
      <dgm:spPr/>
    </dgm:pt>
    <dgm:pt modelId="{B11A60D3-26FD-48FC-8431-A93629CE0652}" type="pres">
      <dgm:prSet presAssocID="{B7DF0DD5-47C7-4290-9125-81DDDBF9EEA3}" presName="compNode" presStyleCnt="0"/>
      <dgm:spPr/>
    </dgm:pt>
    <dgm:pt modelId="{72CE517A-9B63-475A-A748-DAC6F5CF594B}" type="pres">
      <dgm:prSet presAssocID="{B7DF0DD5-47C7-4290-9125-81DDDBF9EEA3}" presName="bgRect" presStyleLbl="bgShp" presStyleIdx="0" presStyleCnt="3"/>
      <dgm:spPr/>
    </dgm:pt>
    <dgm:pt modelId="{C423585F-BF99-436A-A963-3D4B272EA060}" type="pres">
      <dgm:prSet presAssocID="{B7DF0DD5-47C7-4290-9125-81DDDBF9EEA3}"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Head with Gears"/>
        </a:ext>
      </dgm:extLst>
    </dgm:pt>
    <dgm:pt modelId="{AEE4660C-6380-4072-ABD0-CA8CB5AECBB4}" type="pres">
      <dgm:prSet presAssocID="{B7DF0DD5-47C7-4290-9125-81DDDBF9EEA3}" presName="spaceRect" presStyleCnt="0"/>
      <dgm:spPr/>
    </dgm:pt>
    <dgm:pt modelId="{D30B34A4-EE2D-44C0-AC04-3F74D9D05C6C}" type="pres">
      <dgm:prSet presAssocID="{B7DF0DD5-47C7-4290-9125-81DDDBF9EEA3}" presName="parTx" presStyleLbl="revTx" presStyleIdx="0" presStyleCnt="3" custLinFactNeighborX="-2161" custLinFactNeighborY="-1003">
        <dgm:presLayoutVars>
          <dgm:chMax val="0"/>
          <dgm:chPref val="0"/>
        </dgm:presLayoutVars>
      </dgm:prSet>
      <dgm:spPr/>
    </dgm:pt>
    <dgm:pt modelId="{B715939B-04FA-4F5F-8354-0B94AF41ED41}" type="pres">
      <dgm:prSet presAssocID="{B6FC3C05-2AC9-4015-903B-89900DB34563}" presName="sibTrans" presStyleCnt="0"/>
      <dgm:spPr/>
    </dgm:pt>
    <dgm:pt modelId="{56E4AF0F-84E9-4AD4-8646-A82A6926D055}" type="pres">
      <dgm:prSet presAssocID="{3DEEB0B9-109F-41E1-8CDE-51A03899E94E}" presName="compNode" presStyleCnt="0"/>
      <dgm:spPr/>
    </dgm:pt>
    <dgm:pt modelId="{CCD4873A-2FA7-4E78-AE8D-8BCD7466C8C1}" type="pres">
      <dgm:prSet presAssocID="{3DEEB0B9-109F-41E1-8CDE-51A03899E94E}" presName="bgRect" presStyleLbl="bgShp" presStyleIdx="1" presStyleCnt="3" custLinFactNeighborX="2155" custLinFactNeighborY="-3255"/>
      <dgm:spPr/>
    </dgm:pt>
    <dgm:pt modelId="{B45F5DFA-8FBF-464B-B2DC-E0ABFFBDD027}" type="pres">
      <dgm:prSet presAssocID="{3DEEB0B9-109F-41E1-8CDE-51A03899E94E}"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 List"/>
        </a:ext>
      </dgm:extLst>
    </dgm:pt>
    <dgm:pt modelId="{16304BE7-6F3D-47A9-AA82-EE033CE268B3}" type="pres">
      <dgm:prSet presAssocID="{3DEEB0B9-109F-41E1-8CDE-51A03899E94E}" presName="spaceRect" presStyleCnt="0"/>
      <dgm:spPr/>
    </dgm:pt>
    <dgm:pt modelId="{32FF5736-C25F-432B-A7FA-54D5DEDA6CA0}" type="pres">
      <dgm:prSet presAssocID="{3DEEB0B9-109F-41E1-8CDE-51A03899E94E}" presName="parTx" presStyleLbl="revTx" presStyleIdx="1" presStyleCnt="3" custLinFactNeighborX="-2599" custLinFactNeighborY="451">
        <dgm:presLayoutVars>
          <dgm:chMax val="0"/>
          <dgm:chPref val="0"/>
        </dgm:presLayoutVars>
      </dgm:prSet>
      <dgm:spPr/>
    </dgm:pt>
    <dgm:pt modelId="{1C67C4EB-53D7-43E8-9716-0D518C48F7C5}" type="pres">
      <dgm:prSet presAssocID="{51480F14-5BE8-49E3-B9B7-7309049B28C6}" presName="sibTrans" presStyleCnt="0"/>
      <dgm:spPr/>
    </dgm:pt>
    <dgm:pt modelId="{525C57F3-3BD1-43F3-9B65-C5529852449F}" type="pres">
      <dgm:prSet presAssocID="{B1567BA2-6083-4548-A046-79EF17102A6D}" presName="compNode" presStyleCnt="0"/>
      <dgm:spPr/>
    </dgm:pt>
    <dgm:pt modelId="{646F9B40-2163-491C-A9CB-F15AFD1A0994}" type="pres">
      <dgm:prSet presAssocID="{B1567BA2-6083-4548-A046-79EF17102A6D}" presName="bgRect" presStyleLbl="bgShp" presStyleIdx="2" presStyleCnt="3"/>
      <dgm:spPr/>
    </dgm:pt>
    <dgm:pt modelId="{1C9BAB24-5946-42A7-BA85-05EA9EF6148A}" type="pres">
      <dgm:prSet presAssocID="{B1567BA2-6083-4548-A046-79EF17102A6D}"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ocument"/>
        </a:ext>
      </dgm:extLst>
    </dgm:pt>
    <dgm:pt modelId="{5A586D15-99A4-4234-BEB5-08A567B2491E}" type="pres">
      <dgm:prSet presAssocID="{B1567BA2-6083-4548-A046-79EF17102A6D}" presName="spaceRect" presStyleCnt="0"/>
      <dgm:spPr/>
    </dgm:pt>
    <dgm:pt modelId="{D712086A-6038-4211-BC68-AEDA1A1E2B29}" type="pres">
      <dgm:prSet presAssocID="{B1567BA2-6083-4548-A046-79EF17102A6D}" presName="parTx" presStyleLbl="revTx" presStyleIdx="2" presStyleCnt="3" custLinFactNeighborX="-3751" custLinFactNeighborY="-3750">
        <dgm:presLayoutVars>
          <dgm:chMax val="0"/>
          <dgm:chPref val="0"/>
        </dgm:presLayoutVars>
      </dgm:prSet>
      <dgm:spPr/>
    </dgm:pt>
  </dgm:ptLst>
  <dgm:cxnLst>
    <dgm:cxn modelId="{4638B60E-597D-4132-A79C-E515D2EDC77C}" type="presOf" srcId="{9E47B05C-E245-4322-9BEC-B86B6CE324DA}" destId="{CB1E8F73-2390-43D8-95AA-C32528717722}" srcOrd="0" destOrd="0" presId="urn:microsoft.com/office/officeart/2018/2/layout/IconVerticalSolidList"/>
    <dgm:cxn modelId="{B1D72267-681B-44ED-8C77-BE693709FD81}" srcId="{9E47B05C-E245-4322-9BEC-B86B6CE324DA}" destId="{B7DF0DD5-47C7-4290-9125-81DDDBF9EEA3}" srcOrd="0" destOrd="0" parTransId="{6ECE8FDF-2B2D-4E31-BBBA-E18402490F3D}" sibTransId="{B6FC3C05-2AC9-4015-903B-89900DB34563}"/>
    <dgm:cxn modelId="{251EE156-9EF0-48E4-8D40-6D7373317E8F}" srcId="{9E47B05C-E245-4322-9BEC-B86B6CE324DA}" destId="{B1567BA2-6083-4548-A046-79EF17102A6D}" srcOrd="2" destOrd="0" parTransId="{2F7E097C-3DA1-49FE-8786-BC940D31B06D}" sibTransId="{ED732650-3E04-487A-8A39-5DB37BEE95E0}"/>
    <dgm:cxn modelId="{A0F7137C-6FE6-4275-A4F3-9ED4EFE31C89}" srcId="{9E47B05C-E245-4322-9BEC-B86B6CE324DA}" destId="{3DEEB0B9-109F-41E1-8CDE-51A03899E94E}" srcOrd="1" destOrd="0" parTransId="{45544BD3-1B13-438E-B65E-54AD690FC292}" sibTransId="{51480F14-5BE8-49E3-B9B7-7309049B28C6}"/>
    <dgm:cxn modelId="{221FBE8C-3644-41F9-8BC8-AAC0C5B34C97}" type="presOf" srcId="{B1567BA2-6083-4548-A046-79EF17102A6D}" destId="{D712086A-6038-4211-BC68-AEDA1A1E2B29}" srcOrd="0" destOrd="0" presId="urn:microsoft.com/office/officeart/2018/2/layout/IconVerticalSolidList"/>
    <dgm:cxn modelId="{5F88DA9B-7EAA-483E-9FD8-B8EB1D3032F4}" type="presOf" srcId="{3DEEB0B9-109F-41E1-8CDE-51A03899E94E}" destId="{32FF5736-C25F-432B-A7FA-54D5DEDA6CA0}" srcOrd="0" destOrd="0" presId="urn:microsoft.com/office/officeart/2018/2/layout/IconVerticalSolidList"/>
    <dgm:cxn modelId="{99B00EC2-E64B-447E-88CA-8B085B8B7E61}" type="presOf" srcId="{B7DF0DD5-47C7-4290-9125-81DDDBF9EEA3}" destId="{D30B34A4-EE2D-44C0-AC04-3F74D9D05C6C}" srcOrd="0" destOrd="0" presId="urn:microsoft.com/office/officeart/2018/2/layout/IconVerticalSolidList"/>
    <dgm:cxn modelId="{5C4C3261-0C62-464E-96D9-CFEF45EE5699}" type="presParOf" srcId="{CB1E8F73-2390-43D8-95AA-C32528717722}" destId="{B11A60D3-26FD-48FC-8431-A93629CE0652}" srcOrd="0" destOrd="0" presId="urn:microsoft.com/office/officeart/2018/2/layout/IconVerticalSolidList"/>
    <dgm:cxn modelId="{E7C01FF3-EB42-41CD-A82A-2A84DF9DA3B1}" type="presParOf" srcId="{B11A60D3-26FD-48FC-8431-A93629CE0652}" destId="{72CE517A-9B63-475A-A748-DAC6F5CF594B}" srcOrd="0" destOrd="0" presId="urn:microsoft.com/office/officeart/2018/2/layout/IconVerticalSolidList"/>
    <dgm:cxn modelId="{04A36588-6DE7-4F71-B89C-9EBD1D2148CA}" type="presParOf" srcId="{B11A60D3-26FD-48FC-8431-A93629CE0652}" destId="{C423585F-BF99-436A-A963-3D4B272EA060}" srcOrd="1" destOrd="0" presId="urn:microsoft.com/office/officeart/2018/2/layout/IconVerticalSolidList"/>
    <dgm:cxn modelId="{6E102F0F-2F4F-4F82-9898-D73BE76384F7}" type="presParOf" srcId="{B11A60D3-26FD-48FC-8431-A93629CE0652}" destId="{AEE4660C-6380-4072-ABD0-CA8CB5AECBB4}" srcOrd="2" destOrd="0" presId="urn:microsoft.com/office/officeart/2018/2/layout/IconVerticalSolidList"/>
    <dgm:cxn modelId="{755748B2-B98B-4904-B5A0-F4F23A39197F}" type="presParOf" srcId="{B11A60D3-26FD-48FC-8431-A93629CE0652}" destId="{D30B34A4-EE2D-44C0-AC04-3F74D9D05C6C}" srcOrd="3" destOrd="0" presId="urn:microsoft.com/office/officeart/2018/2/layout/IconVerticalSolidList"/>
    <dgm:cxn modelId="{17071019-5AB9-45FD-976A-B2D1173F065C}" type="presParOf" srcId="{CB1E8F73-2390-43D8-95AA-C32528717722}" destId="{B715939B-04FA-4F5F-8354-0B94AF41ED41}" srcOrd="1" destOrd="0" presId="urn:microsoft.com/office/officeart/2018/2/layout/IconVerticalSolidList"/>
    <dgm:cxn modelId="{9B9BEF77-C4AA-44DD-B90F-302ACD11A840}" type="presParOf" srcId="{CB1E8F73-2390-43D8-95AA-C32528717722}" destId="{56E4AF0F-84E9-4AD4-8646-A82A6926D055}" srcOrd="2" destOrd="0" presId="urn:microsoft.com/office/officeart/2018/2/layout/IconVerticalSolidList"/>
    <dgm:cxn modelId="{DFD6F8A1-1726-48DE-918E-B914EEEFCC44}" type="presParOf" srcId="{56E4AF0F-84E9-4AD4-8646-A82A6926D055}" destId="{CCD4873A-2FA7-4E78-AE8D-8BCD7466C8C1}" srcOrd="0" destOrd="0" presId="urn:microsoft.com/office/officeart/2018/2/layout/IconVerticalSolidList"/>
    <dgm:cxn modelId="{DCBFF9D3-9DF0-49F6-9D64-DB5648DA9A09}" type="presParOf" srcId="{56E4AF0F-84E9-4AD4-8646-A82A6926D055}" destId="{B45F5DFA-8FBF-464B-B2DC-E0ABFFBDD027}" srcOrd="1" destOrd="0" presId="urn:microsoft.com/office/officeart/2018/2/layout/IconVerticalSolidList"/>
    <dgm:cxn modelId="{731889D2-B2BC-42D1-9FD1-2585531F7131}" type="presParOf" srcId="{56E4AF0F-84E9-4AD4-8646-A82A6926D055}" destId="{16304BE7-6F3D-47A9-AA82-EE033CE268B3}" srcOrd="2" destOrd="0" presId="urn:microsoft.com/office/officeart/2018/2/layout/IconVerticalSolidList"/>
    <dgm:cxn modelId="{D7671FF0-AC95-4218-8BAE-F78EB943CCC9}" type="presParOf" srcId="{56E4AF0F-84E9-4AD4-8646-A82A6926D055}" destId="{32FF5736-C25F-432B-A7FA-54D5DEDA6CA0}" srcOrd="3" destOrd="0" presId="urn:microsoft.com/office/officeart/2018/2/layout/IconVerticalSolidList"/>
    <dgm:cxn modelId="{AEAA6D37-E339-418B-86DF-0F151A263F9D}" type="presParOf" srcId="{CB1E8F73-2390-43D8-95AA-C32528717722}" destId="{1C67C4EB-53D7-43E8-9716-0D518C48F7C5}" srcOrd="3" destOrd="0" presId="urn:microsoft.com/office/officeart/2018/2/layout/IconVerticalSolidList"/>
    <dgm:cxn modelId="{1C9B3D6D-9CF6-4B5C-A4C3-7A7753D3B266}" type="presParOf" srcId="{CB1E8F73-2390-43D8-95AA-C32528717722}" destId="{525C57F3-3BD1-43F3-9B65-C5529852449F}" srcOrd="4" destOrd="0" presId="urn:microsoft.com/office/officeart/2018/2/layout/IconVerticalSolidList"/>
    <dgm:cxn modelId="{19A6C8F6-6097-4B4A-ACA4-9E15E18BE417}" type="presParOf" srcId="{525C57F3-3BD1-43F3-9B65-C5529852449F}" destId="{646F9B40-2163-491C-A9CB-F15AFD1A0994}" srcOrd="0" destOrd="0" presId="urn:microsoft.com/office/officeart/2018/2/layout/IconVerticalSolidList"/>
    <dgm:cxn modelId="{A6CACB58-608B-49D7-A503-8A63BAA8E533}" type="presParOf" srcId="{525C57F3-3BD1-43F3-9B65-C5529852449F}" destId="{1C9BAB24-5946-42A7-BA85-05EA9EF6148A}" srcOrd="1" destOrd="0" presId="urn:microsoft.com/office/officeart/2018/2/layout/IconVerticalSolidList"/>
    <dgm:cxn modelId="{08A4B130-8DBB-40C4-BC79-C087E76F6327}" type="presParOf" srcId="{525C57F3-3BD1-43F3-9B65-C5529852449F}" destId="{5A586D15-99A4-4234-BEB5-08A567B2491E}" srcOrd="2" destOrd="0" presId="urn:microsoft.com/office/officeart/2018/2/layout/IconVerticalSolidList"/>
    <dgm:cxn modelId="{B1912FFC-F8BB-4AFC-B7C7-ADF8CF8F5C84}" type="presParOf" srcId="{525C57F3-3BD1-43F3-9B65-C5529852449F}" destId="{D712086A-6038-4211-BC68-AEDA1A1E2B2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b="0" kern="1200" dirty="0">
              <a:solidFill>
                <a:schemeClr val="bg1"/>
              </a:solidFill>
            </a:rPr>
            <a:t>Learning outcome 3 – Understanding how information is managed in business organisations (Unit 2 – Learning outcome 3)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Understand the essential requirements of business documents</a:t>
          </a:r>
        </a:p>
        <a:p>
          <a:pPr marL="0" lvl="0" indent="0" algn="l" defTabSz="1111250">
            <a:lnSpc>
              <a:spcPct val="90000"/>
            </a:lnSpc>
            <a:spcBef>
              <a:spcPct val="0"/>
            </a:spcBef>
            <a:spcAft>
              <a:spcPct val="35000"/>
            </a:spcAft>
            <a:buNone/>
          </a:pPr>
          <a:r>
            <a:rPr lang="en-GB" sz="2500" kern="1200" dirty="0">
              <a:solidFill>
                <a:schemeClr val="bg1"/>
              </a:solidFill>
            </a:rPr>
            <a:t>(unit 2 – Learning outcome 4)  Recap</a:t>
          </a:r>
          <a:endParaRPr lang="en-US" sz="2500" b="0" kern="1200" dirty="0">
            <a:solidFill>
              <a:schemeClr val="bg1"/>
            </a:solidFill>
          </a:endParaRPr>
        </a:p>
      </dsp:txBody>
      <dsp:txXfrm>
        <a:off x="1406573" y="1795468"/>
        <a:ext cx="9461828" cy="1430723"/>
      </dsp:txXfrm>
    </dsp:sp>
    <dsp:sp modelId="{646F9B40-2163-491C-A9CB-F15AFD1A0994}">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BAB24-5946-42A7-BA85-05EA9EF6148A}">
      <dsp:nvSpPr>
        <dsp:cNvPr id="0" name=""/>
        <dsp:cNvSpPr/>
      </dsp:nvSpPr>
      <dsp:spPr>
        <a:xfrm>
          <a:off x="432793" y="3899333"/>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12086A-6038-4211-BC68-AEDA1A1E2B29}">
      <dsp:nvSpPr>
        <dsp:cNvPr id="0" name=""/>
        <dsp:cNvSpPr/>
      </dsp:nvSpPr>
      <dsp:spPr>
        <a:xfrm>
          <a:off x="1297572" y="35237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Understand the requirements of written and verbal business communication (unit 3 – Learning outcome 1)  </a:t>
          </a:r>
          <a:endParaRPr lang="en-US" sz="2400" kern="1200" dirty="0">
            <a:solidFill>
              <a:schemeClr val="bg1"/>
            </a:solidFill>
          </a:endParaRPr>
        </a:p>
      </dsp:txBody>
      <dsp:txXfrm>
        <a:off x="1297572" y="3523768"/>
        <a:ext cx="9461828" cy="14307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CE517A-9B63-475A-A748-DAC6F5CF594B}">
      <dsp:nvSpPr>
        <dsp:cNvPr id="0" name=""/>
        <dsp:cNvSpPr/>
      </dsp:nvSpPr>
      <dsp:spPr>
        <a:xfrm>
          <a:off x="0" y="611"/>
          <a:ext cx="11114314" cy="1430723"/>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23585F-BF99-436A-A963-3D4B272EA060}">
      <dsp:nvSpPr>
        <dsp:cNvPr id="0" name=""/>
        <dsp:cNvSpPr/>
      </dsp:nvSpPr>
      <dsp:spPr>
        <a:xfrm>
          <a:off x="432793" y="322524"/>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30B34A4-EE2D-44C0-AC04-3F74D9D05C6C}">
      <dsp:nvSpPr>
        <dsp:cNvPr id="0" name=""/>
        <dsp:cNvSpPr/>
      </dsp:nvSpPr>
      <dsp:spPr>
        <a:xfrm>
          <a:off x="1448015" y="0"/>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b="0" kern="1200" dirty="0">
              <a:solidFill>
                <a:schemeClr val="bg1"/>
              </a:solidFill>
            </a:rPr>
            <a:t>Learning outcome 3 – Understanding how information is managed in business organisations (Unit 2 – Learning outcome 3) Recap</a:t>
          </a:r>
          <a:endParaRPr lang="en-US" sz="2500" kern="1200" dirty="0"/>
        </a:p>
      </dsp:txBody>
      <dsp:txXfrm>
        <a:off x="1448015" y="0"/>
        <a:ext cx="9461828" cy="1430723"/>
      </dsp:txXfrm>
    </dsp:sp>
    <dsp:sp modelId="{CCD4873A-2FA7-4E78-AE8D-8BCD7466C8C1}">
      <dsp:nvSpPr>
        <dsp:cNvPr id="0" name=""/>
        <dsp:cNvSpPr/>
      </dsp:nvSpPr>
      <dsp:spPr>
        <a:xfrm>
          <a:off x="0" y="1742446"/>
          <a:ext cx="11114314" cy="1430723"/>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45F5DFA-8FBF-464B-B2DC-E0ABFFBDD027}">
      <dsp:nvSpPr>
        <dsp:cNvPr id="0" name=""/>
        <dsp:cNvSpPr/>
      </dsp:nvSpPr>
      <dsp:spPr>
        <a:xfrm>
          <a:off x="432793" y="2110928"/>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FF5736-C25F-432B-A7FA-54D5DEDA6CA0}">
      <dsp:nvSpPr>
        <dsp:cNvPr id="0" name=""/>
        <dsp:cNvSpPr/>
      </dsp:nvSpPr>
      <dsp:spPr>
        <a:xfrm>
          <a:off x="1406573" y="17954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111250">
            <a:lnSpc>
              <a:spcPct val="90000"/>
            </a:lnSpc>
            <a:spcBef>
              <a:spcPct val="0"/>
            </a:spcBef>
            <a:spcAft>
              <a:spcPct val="35000"/>
            </a:spcAft>
            <a:buNone/>
          </a:pPr>
          <a:r>
            <a:rPr lang="en-GB" sz="2500" kern="1200" dirty="0">
              <a:solidFill>
                <a:schemeClr val="bg1"/>
              </a:solidFill>
            </a:rPr>
            <a:t>Understand the essential requirements of business documents</a:t>
          </a:r>
        </a:p>
        <a:p>
          <a:pPr marL="0" lvl="0" indent="0" algn="l" defTabSz="1111250">
            <a:lnSpc>
              <a:spcPct val="90000"/>
            </a:lnSpc>
            <a:spcBef>
              <a:spcPct val="0"/>
            </a:spcBef>
            <a:spcAft>
              <a:spcPct val="35000"/>
            </a:spcAft>
            <a:buNone/>
          </a:pPr>
          <a:r>
            <a:rPr lang="en-GB" sz="2500" kern="1200" dirty="0">
              <a:solidFill>
                <a:schemeClr val="bg1"/>
              </a:solidFill>
            </a:rPr>
            <a:t>(unit 2 – Learning outcome 4)  Recap</a:t>
          </a:r>
          <a:endParaRPr lang="en-US" sz="2500" b="0" kern="1200" dirty="0">
            <a:solidFill>
              <a:schemeClr val="bg1"/>
            </a:solidFill>
          </a:endParaRPr>
        </a:p>
      </dsp:txBody>
      <dsp:txXfrm>
        <a:off x="1406573" y="1795468"/>
        <a:ext cx="9461828" cy="1430723"/>
      </dsp:txXfrm>
    </dsp:sp>
    <dsp:sp modelId="{646F9B40-2163-491C-A9CB-F15AFD1A0994}">
      <dsp:nvSpPr>
        <dsp:cNvPr id="0" name=""/>
        <dsp:cNvSpPr/>
      </dsp:nvSpPr>
      <dsp:spPr>
        <a:xfrm>
          <a:off x="0" y="3577420"/>
          <a:ext cx="11114314" cy="1430723"/>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BAB24-5946-42A7-BA85-05EA9EF6148A}">
      <dsp:nvSpPr>
        <dsp:cNvPr id="0" name=""/>
        <dsp:cNvSpPr/>
      </dsp:nvSpPr>
      <dsp:spPr>
        <a:xfrm>
          <a:off x="432793" y="3899333"/>
          <a:ext cx="786898" cy="78689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12086A-6038-4211-BC68-AEDA1A1E2B29}">
      <dsp:nvSpPr>
        <dsp:cNvPr id="0" name=""/>
        <dsp:cNvSpPr/>
      </dsp:nvSpPr>
      <dsp:spPr>
        <a:xfrm>
          <a:off x="1297572" y="3523768"/>
          <a:ext cx="9461828" cy="14307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418" tIns="151418" rIns="151418" bIns="151418" numCol="1" spcCol="1270" anchor="ctr" anchorCtr="0">
          <a:noAutofit/>
        </a:bodyPr>
        <a:lstStyle/>
        <a:p>
          <a:pPr marL="0" lvl="0" indent="0" algn="l" defTabSz="1066800">
            <a:lnSpc>
              <a:spcPct val="90000"/>
            </a:lnSpc>
            <a:spcBef>
              <a:spcPct val="0"/>
            </a:spcBef>
            <a:spcAft>
              <a:spcPct val="35000"/>
            </a:spcAft>
            <a:buNone/>
          </a:pPr>
          <a:r>
            <a:rPr lang="en-GB" sz="2400" kern="1200" dirty="0">
              <a:solidFill>
                <a:schemeClr val="bg1"/>
              </a:solidFill>
            </a:rPr>
            <a:t>Understand the requirements of written and verbal business communication (unit 3 – Learning outcome 1)  </a:t>
          </a:r>
          <a:endParaRPr lang="en-US" sz="2400" kern="1200" dirty="0">
            <a:solidFill>
              <a:schemeClr val="bg1"/>
            </a:solidFill>
          </a:endParaRPr>
        </a:p>
      </dsp:txBody>
      <dsp:txXfrm>
        <a:off x="1297572" y="3523768"/>
        <a:ext cx="9461828" cy="143072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EF523A-E3BB-4B06-96B8-9EB8E6DA543D}" type="datetimeFigureOut">
              <a:rPr lang="en-GB" smtClean="0"/>
              <a:t>21/05/2026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E54222-C807-4567-A194-CC0583EBD78D}" type="slidenum">
              <a:rPr lang="en-GB" smtClean="0"/>
              <a:t>‹#›</a:t>
            </a:fld>
            <a:endParaRPr lang="en-GB"/>
          </a:p>
        </p:txBody>
      </p:sp>
    </p:spTree>
    <p:extLst>
      <p:ext uri="{BB962C8B-B14F-4D97-AF65-F5344CB8AC3E}">
        <p14:creationId xmlns:p14="http://schemas.microsoft.com/office/powerpoint/2010/main" val="311914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12707FA-797C-431A-910D-AA1CB2F1158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6647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13</a:t>
            </a:fld>
            <a:endParaRPr lang="en-GB"/>
          </a:p>
        </p:txBody>
      </p:sp>
    </p:spTree>
    <p:extLst>
      <p:ext uri="{BB962C8B-B14F-4D97-AF65-F5344CB8AC3E}">
        <p14:creationId xmlns:p14="http://schemas.microsoft.com/office/powerpoint/2010/main" val="16546112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Albert Mehrabian (1971)</a:t>
            </a:r>
          </a:p>
        </p:txBody>
      </p:sp>
      <p:sp>
        <p:nvSpPr>
          <p:cNvPr id="4" name="Slide Number Placeholder 3"/>
          <p:cNvSpPr>
            <a:spLocks noGrp="1"/>
          </p:cNvSpPr>
          <p:nvPr>
            <p:ph type="sldNum" sz="quarter" idx="5"/>
          </p:nvPr>
        </p:nvSpPr>
        <p:spPr/>
        <p:txBody>
          <a:bodyPr/>
          <a:lstStyle/>
          <a:p>
            <a:fld id="{ADE54222-C807-4567-A194-CC0583EBD78D}" type="slidenum">
              <a:rPr lang="en-GB" smtClean="0"/>
              <a:t>15</a:t>
            </a:fld>
            <a:endParaRPr lang="en-GB"/>
          </a:p>
        </p:txBody>
      </p:sp>
    </p:spTree>
    <p:extLst>
      <p:ext uri="{BB962C8B-B14F-4D97-AF65-F5344CB8AC3E}">
        <p14:creationId xmlns:p14="http://schemas.microsoft.com/office/powerpoint/2010/main" val="690188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41943-DFA7-E187-399D-5876966CC7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7A6A44-662F-7C6F-FD74-A887780DD0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97B16B-EA2A-C1F4-9EE7-A01D7E6716D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0CCF195-62A5-5F12-564B-3811C8D425A2}"/>
              </a:ext>
            </a:extLst>
          </p:cNvPr>
          <p:cNvSpPr>
            <a:spLocks noGrp="1"/>
          </p:cNvSpPr>
          <p:nvPr>
            <p:ph type="sldNum" sz="quarter" idx="5"/>
          </p:nvPr>
        </p:nvSpPr>
        <p:spPr/>
        <p:txBody>
          <a:bodyPr/>
          <a:lstStyle/>
          <a:p>
            <a:fld id="{ADE54222-C807-4567-A194-CC0583EBD78D}" type="slidenum">
              <a:rPr lang="en-GB" smtClean="0"/>
              <a:t>17</a:t>
            </a:fld>
            <a:endParaRPr lang="en-GB"/>
          </a:p>
        </p:txBody>
      </p:sp>
    </p:spTree>
    <p:extLst>
      <p:ext uri="{BB962C8B-B14F-4D97-AF65-F5344CB8AC3E}">
        <p14:creationId xmlns:p14="http://schemas.microsoft.com/office/powerpoint/2010/main" val="1383566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2</a:t>
            </a:fld>
            <a:endParaRPr lang="en-GB"/>
          </a:p>
        </p:txBody>
      </p:sp>
    </p:spTree>
    <p:extLst>
      <p:ext uri="{BB962C8B-B14F-4D97-AF65-F5344CB8AC3E}">
        <p14:creationId xmlns:p14="http://schemas.microsoft.com/office/powerpoint/2010/main" val="722931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3</a:t>
            </a:fld>
            <a:endParaRPr lang="en-GB"/>
          </a:p>
        </p:txBody>
      </p:sp>
    </p:spTree>
    <p:extLst>
      <p:ext uri="{BB962C8B-B14F-4D97-AF65-F5344CB8AC3E}">
        <p14:creationId xmlns:p14="http://schemas.microsoft.com/office/powerpoint/2010/main" val="542789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4</a:t>
            </a:fld>
            <a:endParaRPr lang="en-GB"/>
          </a:p>
        </p:txBody>
      </p:sp>
    </p:spTree>
    <p:extLst>
      <p:ext uri="{BB962C8B-B14F-4D97-AF65-F5344CB8AC3E}">
        <p14:creationId xmlns:p14="http://schemas.microsoft.com/office/powerpoint/2010/main" val="927178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5</a:t>
            </a:fld>
            <a:endParaRPr lang="en-GB"/>
          </a:p>
        </p:txBody>
      </p:sp>
    </p:spTree>
    <p:extLst>
      <p:ext uri="{BB962C8B-B14F-4D97-AF65-F5344CB8AC3E}">
        <p14:creationId xmlns:p14="http://schemas.microsoft.com/office/powerpoint/2010/main" val="373094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6</a:t>
            </a:fld>
            <a:endParaRPr lang="en-GB"/>
          </a:p>
        </p:txBody>
      </p:sp>
    </p:spTree>
    <p:extLst>
      <p:ext uri="{BB962C8B-B14F-4D97-AF65-F5344CB8AC3E}">
        <p14:creationId xmlns:p14="http://schemas.microsoft.com/office/powerpoint/2010/main" val="3243615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E54222-C807-4567-A194-CC0583EBD78D}" type="slidenum">
              <a:rPr lang="en-GB" smtClean="0"/>
              <a:t>7</a:t>
            </a:fld>
            <a:endParaRPr lang="en-GB"/>
          </a:p>
        </p:txBody>
      </p:sp>
    </p:spTree>
    <p:extLst>
      <p:ext uri="{BB962C8B-B14F-4D97-AF65-F5344CB8AC3E}">
        <p14:creationId xmlns:p14="http://schemas.microsoft.com/office/powerpoint/2010/main" val="827570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B8DDE-519E-BA67-00F5-92E9FF400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EFF30-1075-B1C1-C9E0-44CE4B246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0F6EE1-ABCA-6FEC-1B6D-A4DE9295F9A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1F0771F-1712-63C4-1E22-E5501B4EE289}"/>
              </a:ext>
            </a:extLst>
          </p:cNvPr>
          <p:cNvSpPr>
            <a:spLocks noGrp="1"/>
          </p:cNvSpPr>
          <p:nvPr>
            <p:ph type="sldNum" sz="quarter" idx="5"/>
          </p:nvPr>
        </p:nvSpPr>
        <p:spPr/>
        <p:txBody>
          <a:bodyPr/>
          <a:lstStyle/>
          <a:p>
            <a:fld id="{ADE54222-C807-4567-A194-CC0583EBD78D}" type="slidenum">
              <a:rPr lang="en-GB" smtClean="0"/>
              <a:t>8</a:t>
            </a:fld>
            <a:endParaRPr lang="en-GB"/>
          </a:p>
        </p:txBody>
      </p:sp>
    </p:spTree>
    <p:extLst>
      <p:ext uri="{BB962C8B-B14F-4D97-AF65-F5344CB8AC3E}">
        <p14:creationId xmlns:p14="http://schemas.microsoft.com/office/powerpoint/2010/main" val="517171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372C5D-96D4-A153-EA59-7FF849F0A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CA6BD8-0B43-8DC1-1A96-7DF0F941C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F3971-51D8-A3C9-F641-8E3CFCCE9F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05869F0-8C6A-FFB4-89A9-476FA9D92E9D}"/>
              </a:ext>
            </a:extLst>
          </p:cNvPr>
          <p:cNvSpPr>
            <a:spLocks noGrp="1"/>
          </p:cNvSpPr>
          <p:nvPr>
            <p:ph type="sldNum" sz="quarter" idx="5"/>
          </p:nvPr>
        </p:nvSpPr>
        <p:spPr/>
        <p:txBody>
          <a:bodyPr/>
          <a:lstStyle/>
          <a:p>
            <a:fld id="{ADE54222-C807-4567-A194-CC0583EBD78D}" type="slidenum">
              <a:rPr lang="en-GB" smtClean="0"/>
              <a:t>12</a:t>
            </a:fld>
            <a:endParaRPr lang="en-GB"/>
          </a:p>
        </p:txBody>
      </p:sp>
    </p:spTree>
    <p:extLst>
      <p:ext uri="{BB962C8B-B14F-4D97-AF65-F5344CB8AC3E}">
        <p14:creationId xmlns:p14="http://schemas.microsoft.com/office/powerpoint/2010/main" val="2435955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99888346"/>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33915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01A4B4"/>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131149093"/>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DA07B-3223-F7B4-842D-A1C80B9AB9A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6698E9A-08FF-37D8-53D1-67AD49735E8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E02256-772F-4D72-13DA-A0C40A3B935C}"/>
              </a:ext>
            </a:extLst>
          </p:cNvPr>
          <p:cNvSpPr>
            <a:spLocks noGrp="1"/>
          </p:cNvSpPr>
          <p:nvPr>
            <p:ph type="dt" sz="half" idx="10"/>
          </p:nvPr>
        </p:nvSpPr>
        <p:spPr/>
        <p:txBody>
          <a:bodyPr/>
          <a:lstStyle/>
          <a:p>
            <a:fld id="{DAA2B7B3-043F-4CC6-B96B-15EEED28C682}" type="datetimeFigureOut">
              <a:rPr lang="en-GB" smtClean="0"/>
              <a:t>21/05/2026</a:t>
            </a:fld>
            <a:endParaRPr lang="en-GB"/>
          </a:p>
        </p:txBody>
      </p:sp>
      <p:sp>
        <p:nvSpPr>
          <p:cNvPr id="5" name="Footer Placeholder 4">
            <a:extLst>
              <a:ext uri="{FF2B5EF4-FFF2-40B4-BE49-F238E27FC236}">
                <a16:creationId xmlns:a16="http://schemas.microsoft.com/office/drawing/2014/main" id="{ACB74B43-BD50-16F8-2E79-0E76D58ECE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F6D608F-E5E5-822A-23F4-ED1C1DF8C1D0}"/>
              </a:ext>
            </a:extLst>
          </p:cNvPr>
          <p:cNvSpPr>
            <a:spLocks noGrp="1"/>
          </p:cNvSpPr>
          <p:nvPr>
            <p:ph type="sldNum" sz="quarter" idx="12"/>
          </p:nvPr>
        </p:nvSpPr>
        <p:spPr/>
        <p:txBody>
          <a:bodyPr/>
          <a:lstStyle/>
          <a:p>
            <a:fld id="{CC345DE3-8933-4056-A3BF-7F499A3509E2}" type="slidenum">
              <a:rPr lang="en-GB" smtClean="0"/>
              <a:t>‹#›</a:t>
            </a:fld>
            <a:endParaRPr lang="en-GB"/>
          </a:p>
        </p:txBody>
      </p:sp>
    </p:spTree>
    <p:extLst>
      <p:ext uri="{BB962C8B-B14F-4D97-AF65-F5344CB8AC3E}">
        <p14:creationId xmlns:p14="http://schemas.microsoft.com/office/powerpoint/2010/main" val="3753131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66FDEADA-EBAE-F35B-A10D-371B79E7C36A}"/>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3" name="Footer Placeholder 4">
            <a:extLst>
              <a:ext uri="{FF2B5EF4-FFF2-40B4-BE49-F238E27FC236}">
                <a16:creationId xmlns:a16="http://schemas.microsoft.com/office/drawing/2014/main" id="{77E28C2B-741F-566B-D22B-DBD049AC6A1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4" name="Slide Number Placeholder 5">
            <a:extLst>
              <a:ext uri="{FF2B5EF4-FFF2-40B4-BE49-F238E27FC236}">
                <a16:creationId xmlns:a16="http://schemas.microsoft.com/office/drawing/2014/main" id="{7298320D-BA2A-C1E1-CB35-0B32D0DBFF8C}"/>
              </a:ext>
            </a:extLst>
          </p:cNvPr>
          <p:cNvSpPr>
            <a:spLocks noGrp="1"/>
          </p:cNvSpPr>
          <p:nvPr>
            <p:ph type="sldNum" sz="quarter" idx="12"/>
          </p:nvPr>
        </p:nvSpPr>
        <p:spPr>
          <a:xfrm>
            <a:off x="8610600" y="6088064"/>
            <a:ext cx="2743200" cy="365125"/>
          </a:xfrm>
        </p:spPr>
        <p:txBody>
          <a:bodyPr/>
          <a:lstStyle>
            <a:lvl1pPr>
              <a:defRPr/>
            </a:lvl1pPr>
          </a:lstStyle>
          <a:p>
            <a:fld id="{ABD4642B-7B75-E54A-A570-28AB4E1A1A1C}" type="slidenum">
              <a:rPr lang="en-GB" altLang="en-US"/>
              <a:pPr/>
              <a:t>‹#›</a:t>
            </a:fld>
            <a:endParaRPr lang="en-GB" altLang="en-US"/>
          </a:p>
        </p:txBody>
      </p:sp>
    </p:spTree>
    <p:extLst>
      <p:ext uri="{BB962C8B-B14F-4D97-AF65-F5344CB8AC3E}">
        <p14:creationId xmlns:p14="http://schemas.microsoft.com/office/powerpoint/2010/main" val="1502363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81E6BC-BA16-288D-1DD6-EDC5C8780FBA}"/>
              </a:ext>
            </a:extLst>
          </p:cNvPr>
          <p:cNvSpPr txBox="1">
            <a:spLocks noGrp="1"/>
          </p:cNvSpPr>
          <p:nvPr>
            <p:ph type="title"/>
          </p:nvPr>
        </p:nvSpPr>
        <p:spPr>
          <a:xfrm>
            <a:off x="685846" y="365130"/>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09" fontAlgn="auto">
              <a:spcBef>
                <a:spcPts val="0"/>
              </a:spcBef>
              <a:spcAft>
                <a:spcPts val="0"/>
              </a:spcAft>
              <a:tabLst/>
              <a:defRPr lang="en-GB" b="1" i="0" u="none" strike="noStrike" cap="none" spc="0" baseline="0">
                <a:solidFill>
                  <a:srgbClr val="01A4B4"/>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C56744FA-9BCA-D2A2-0B05-8BFACE40A5F4}"/>
              </a:ext>
            </a:extLst>
          </p:cNvPr>
          <p:cNvSpPr txBox="1">
            <a:spLocks noGrp="1"/>
          </p:cNvSpPr>
          <p:nvPr>
            <p:ph sz="quarter" idx="4294967295"/>
          </p:nvPr>
        </p:nvSpPr>
        <p:spPr>
          <a:xfrm>
            <a:off x="685846"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177" fontAlgn="auto">
              <a:spcBef>
                <a:spcPts val="500"/>
              </a:spcBef>
              <a:spcAft>
                <a:spcPts val="0"/>
              </a:spcAft>
              <a:buNone/>
              <a:tabLst/>
              <a:defRPr lang="en-US" sz="1800" b="0" i="0" u="none" strike="noStrike" cap="none" spc="0" baseline="0">
                <a:solidFill>
                  <a:srgbClr val="000000"/>
                </a:solidFill>
                <a:uFillTx/>
                <a:latin typeface="Arial" pitchFamily="34"/>
                <a:cs typeface="Arial" pitchFamily="34"/>
              </a:defRPr>
            </a:lvl1pPr>
            <a:lvl2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2pPr>
            <a:lvl3pPr marL="0" marR="0" lvl="0" indent="0" defTabSz="457177" fontAlgn="auto">
              <a:spcAft>
                <a:spcPts val="0"/>
              </a:spcAft>
              <a:buNone/>
              <a:tabLst/>
              <a:defRPr lang="en-US" sz="1800" b="0" i="0" u="none" strike="noStrike" cap="none" spc="0" baseline="0">
                <a:solidFill>
                  <a:srgbClr val="000000"/>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189975861"/>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124744"/>
            <a:ext cx="10515600" cy="255914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3710881"/>
            <a:ext cx="10515600" cy="1500187"/>
          </a:xfrm>
        </p:spPr>
        <p:txBody>
          <a:bodyPr/>
          <a:lstStyle>
            <a:lvl1pPr marL="0" indent="0">
              <a:buNone/>
              <a:defRPr sz="2400">
                <a:solidFill>
                  <a:schemeClr val="tx1">
                    <a:tint val="75000"/>
                  </a:schemeClr>
                </a:solidFill>
              </a:defRPr>
            </a:lvl1pPr>
            <a:lvl2pPr marL="457177" indent="0">
              <a:buNone/>
              <a:defRPr sz="2000">
                <a:solidFill>
                  <a:schemeClr val="tx1">
                    <a:tint val="75000"/>
                  </a:schemeClr>
                </a:solidFill>
              </a:defRPr>
            </a:lvl2pPr>
            <a:lvl3pPr marL="914355" indent="0">
              <a:buNone/>
              <a:defRPr sz="1800">
                <a:solidFill>
                  <a:schemeClr val="tx1">
                    <a:tint val="75000"/>
                  </a:schemeClr>
                </a:solidFill>
              </a:defRPr>
            </a:lvl3pPr>
            <a:lvl4pPr marL="1371532" indent="0">
              <a:buNone/>
              <a:defRPr sz="1600">
                <a:solidFill>
                  <a:schemeClr val="tx1">
                    <a:tint val="75000"/>
                  </a:schemeClr>
                </a:solidFill>
              </a:defRPr>
            </a:lvl4pPr>
            <a:lvl5pPr marL="1828709" indent="0">
              <a:buNone/>
              <a:defRPr sz="1600">
                <a:solidFill>
                  <a:schemeClr val="tx1">
                    <a:tint val="75000"/>
                  </a:schemeClr>
                </a:solidFill>
              </a:defRPr>
            </a:lvl5pPr>
            <a:lvl6pPr marL="2285886" indent="0">
              <a:buNone/>
              <a:defRPr sz="1600">
                <a:solidFill>
                  <a:schemeClr val="tx1">
                    <a:tint val="75000"/>
                  </a:schemeClr>
                </a:solidFill>
              </a:defRPr>
            </a:lvl6pPr>
            <a:lvl7pPr marL="2743063" indent="0">
              <a:buNone/>
              <a:defRPr sz="1600">
                <a:solidFill>
                  <a:schemeClr val="tx1">
                    <a:tint val="75000"/>
                  </a:schemeClr>
                </a:solidFill>
              </a:defRPr>
            </a:lvl7pPr>
            <a:lvl8pPr marL="3200240" indent="0">
              <a:buNone/>
              <a:defRPr sz="1600">
                <a:solidFill>
                  <a:schemeClr val="tx1">
                    <a:tint val="75000"/>
                  </a:schemeClr>
                </a:solidFill>
              </a:defRPr>
            </a:lvl8pPr>
            <a:lvl9pPr marL="3657417"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3BCBB9-68A4-5949-60B4-BC933BBD5B20}"/>
              </a:ext>
            </a:extLst>
          </p:cNvPr>
          <p:cNvSpPr>
            <a:spLocks noGrp="1"/>
          </p:cNvSpPr>
          <p:nvPr>
            <p:ph type="dt" sz="half" idx="10"/>
          </p:nvPr>
        </p:nvSpPr>
        <p:spPr>
          <a:xfrm>
            <a:off x="838200" y="6088064"/>
            <a:ext cx="2743200" cy="365125"/>
          </a:xfrm>
        </p:spPr>
        <p:txBody>
          <a:bodyPr/>
          <a:lstStyle>
            <a:lvl1pPr>
              <a:defRPr/>
            </a:lvl1pPr>
          </a:lstStyle>
          <a:p>
            <a:pPr>
              <a:defRPr/>
            </a:pPr>
            <a:endParaRPr lang="en-GB" altLang="en-US"/>
          </a:p>
        </p:txBody>
      </p:sp>
      <p:sp>
        <p:nvSpPr>
          <p:cNvPr id="5" name="Footer Placeholder 4">
            <a:extLst>
              <a:ext uri="{FF2B5EF4-FFF2-40B4-BE49-F238E27FC236}">
                <a16:creationId xmlns:a16="http://schemas.microsoft.com/office/drawing/2014/main" id="{2C28FFFF-2CCB-DF9A-6D3D-3B2E35FD6635}"/>
              </a:ext>
            </a:extLst>
          </p:cNvPr>
          <p:cNvSpPr>
            <a:spLocks noGrp="1"/>
          </p:cNvSpPr>
          <p:nvPr>
            <p:ph type="ftr" sz="quarter" idx="11"/>
          </p:nvPr>
        </p:nvSpPr>
        <p:spPr>
          <a:xfrm>
            <a:off x="4038600" y="6088064"/>
            <a:ext cx="4114800" cy="365125"/>
          </a:xfrm>
        </p:spPr>
        <p:txBody>
          <a:bodyPr/>
          <a:lstStyle>
            <a:lvl1pPr>
              <a:defRPr/>
            </a:lvl1pPr>
          </a:lstStyle>
          <a:p>
            <a:pPr>
              <a:defRPr/>
            </a:pPr>
            <a:endParaRPr lang="en-GB" altLang="en-US"/>
          </a:p>
        </p:txBody>
      </p:sp>
      <p:sp>
        <p:nvSpPr>
          <p:cNvPr id="6" name="Slide Number Placeholder 5">
            <a:extLst>
              <a:ext uri="{FF2B5EF4-FFF2-40B4-BE49-F238E27FC236}">
                <a16:creationId xmlns:a16="http://schemas.microsoft.com/office/drawing/2014/main" id="{8FFA03FB-8E9D-4E54-2307-0FCC16FF39AB}"/>
              </a:ext>
            </a:extLst>
          </p:cNvPr>
          <p:cNvSpPr>
            <a:spLocks noGrp="1"/>
          </p:cNvSpPr>
          <p:nvPr>
            <p:ph type="sldNum" sz="quarter" idx="12"/>
          </p:nvPr>
        </p:nvSpPr>
        <p:spPr>
          <a:xfrm>
            <a:off x="8610600" y="6088064"/>
            <a:ext cx="2743200" cy="365125"/>
          </a:xfrm>
        </p:spPr>
        <p:txBody>
          <a:bodyPr/>
          <a:lstStyle>
            <a:lvl1pPr>
              <a:defRPr/>
            </a:lvl1pPr>
          </a:lstStyle>
          <a:p>
            <a:fld id="{452102A4-FE60-224F-8105-191A45641F62}" type="slidenum">
              <a:rPr lang="en-GB" altLang="en-US"/>
              <a:pPr/>
              <a:t>‹#›</a:t>
            </a:fld>
            <a:endParaRPr lang="en-GB" altLang="en-US"/>
          </a:p>
        </p:txBody>
      </p:sp>
    </p:spTree>
    <p:extLst>
      <p:ext uri="{BB962C8B-B14F-4D97-AF65-F5344CB8AC3E}">
        <p14:creationId xmlns:p14="http://schemas.microsoft.com/office/powerpoint/2010/main" val="1140339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66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 id="2147483667" r:id="rId6"/>
    <p:sldLayoutId id="2147483668" r:id="rId7"/>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adult.learning@hants.gov.uk" TargetMode="External"/><Relationship Id="rId4" Type="http://schemas.openxmlformats.org/officeDocument/2006/relationships/hyperlink" Target="mailto:steve.pawsey@hants.gov.uk"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vghosal.blogspot.com/2017/12/10-ways-to-be-better-employee-in-2018.html" TargetMode="Externa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hyperlink" Target="https://www.uctoday.com/unified-communications/microsoft-teams-breakout-room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heise.de/download/product/microsoft-word-60930" TargetMode="External"/><Relationship Id="rId7" Type="http://schemas.openxmlformats.org/officeDocument/2006/relationships/hyperlink" Target="https://pxhere.com/en/photo/1566431" TargetMode="External"/><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hyperlink" Target="https://www.wps.com/blog/tr-TR/tr-TR-microsoft-powerpoint-365-free-download/" TargetMode="Externa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hyperlink" Target="https://freesvg.org/purple-friday-note"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ufl.pb.unizin.org/instructorguide/chapter/communicate-with-your-student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pixabay.com/en/classroom-cooperative-learning-1297779/" TargetMode="External"/><Relationship Id="rId5" Type="http://schemas.openxmlformats.org/officeDocument/2006/relationships/image" Target="../media/image10.png"/><Relationship Id="rId4" Type="http://schemas.openxmlformats.org/officeDocument/2006/relationships/hyperlink" Target="https://www.uctoday.com/unified-communications/microsoft-teams-breakout-rooms/"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pixabay.com/en/question-mark-question-help-2314107/" TargetMode="External"/><Relationship Id="rId2" Type="http://schemas.openxmlformats.org/officeDocument/2006/relationships/image" Target="../media/image1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5793BC-ACA0-3F26-32CA-1CF9550528D7}"/>
              </a:ext>
            </a:extLst>
          </p:cNvPr>
          <p:cNvSpPr txBox="1"/>
          <p:nvPr/>
        </p:nvSpPr>
        <p:spPr>
          <a:xfrm>
            <a:off x="260607" y="736537"/>
            <a:ext cx="8206628" cy="2308324"/>
          </a:xfrm>
          <a:prstGeom prst="rect">
            <a:avLst/>
          </a:prstGeom>
          <a:noFill/>
        </p:spPr>
        <p:txBody>
          <a:bodyPr wrap="square" rtlCol="0">
            <a:spAutoFit/>
          </a:bodyPr>
          <a:lstStyle/>
          <a:p>
            <a:pPr defTabSz="228600"/>
            <a:r>
              <a:rPr lang="en-US" sz="4800" b="1" dirty="0">
                <a:solidFill>
                  <a:prstClr val="white"/>
                </a:solidFill>
                <a:latin typeface="Arial" panose="020B0604020202020204" pitchFamily="34" charset="0"/>
                <a:cs typeface="Arial" panose="020B0604020202020204" pitchFamily="34" charset="0"/>
              </a:rPr>
              <a:t>Level 2 Principles of Business </a:t>
            </a:r>
          </a:p>
          <a:p>
            <a:pPr defTabSz="228600"/>
            <a:r>
              <a:rPr lang="en-US" sz="4800" b="1" dirty="0">
                <a:solidFill>
                  <a:prstClr val="white"/>
                </a:solidFill>
                <a:latin typeface="Arial" panose="020B0604020202020204" pitchFamily="34" charset="0"/>
                <a:cs typeface="Arial" panose="020B0604020202020204" pitchFamily="34" charset="0"/>
              </a:rPr>
              <a:t>Administration Certificate </a:t>
            </a:r>
          </a:p>
        </p:txBody>
      </p:sp>
      <p:sp>
        <p:nvSpPr>
          <p:cNvPr id="3" name="TextBox 2">
            <a:extLst>
              <a:ext uri="{FF2B5EF4-FFF2-40B4-BE49-F238E27FC236}">
                <a16:creationId xmlns:a16="http://schemas.microsoft.com/office/drawing/2014/main" id="{9DB7FAB8-F0D8-3C50-14A8-43067664EF02}"/>
              </a:ext>
            </a:extLst>
          </p:cNvPr>
          <p:cNvSpPr txBox="1"/>
          <p:nvPr/>
        </p:nvSpPr>
        <p:spPr>
          <a:xfrm>
            <a:off x="260607" y="2998695"/>
            <a:ext cx="7485296" cy="3416320"/>
          </a:xfrm>
          <a:prstGeom prst="rect">
            <a:avLst/>
          </a:prstGeom>
          <a:noFill/>
        </p:spPr>
        <p:txBody>
          <a:bodyPr wrap="square" rtlCol="0">
            <a:spAutoFit/>
          </a:bodyPr>
          <a:lstStyle/>
          <a:p>
            <a:pPr defTabSz="228600"/>
            <a:r>
              <a:rPr lang="en-US" sz="3600" dirty="0">
                <a:solidFill>
                  <a:prstClr val="white"/>
                </a:solidFill>
                <a:latin typeface="Arial" panose="020B0604020202020204" pitchFamily="34" charset="0"/>
                <a:cs typeface="Arial" panose="020B0604020202020204" pitchFamily="34" charset="0"/>
              </a:rPr>
              <a:t>Date: 26 March - 6 August 2026</a:t>
            </a:r>
          </a:p>
          <a:p>
            <a:pPr defTabSz="228600"/>
            <a:r>
              <a:rPr lang="en-US" sz="3600" dirty="0">
                <a:solidFill>
                  <a:prstClr val="white"/>
                </a:solidFill>
                <a:latin typeface="Arial" panose="020B0604020202020204" pitchFamily="34" charset="0"/>
                <a:cs typeface="Arial" panose="020B0604020202020204" pitchFamily="34" charset="0"/>
              </a:rPr>
              <a:t>Time: Thursday 6.00 – 8.30 pm</a:t>
            </a:r>
          </a:p>
          <a:p>
            <a:pPr defTabSz="228600"/>
            <a:r>
              <a:rPr lang="en-US" sz="3600" dirty="0">
                <a:solidFill>
                  <a:prstClr val="white"/>
                </a:solidFill>
                <a:latin typeface="Arial" panose="020B0604020202020204" pitchFamily="34" charset="0"/>
                <a:cs typeface="Arial" panose="020B0604020202020204" pitchFamily="34" charset="0"/>
              </a:rPr>
              <a:t>Tutor: Jo Gray</a:t>
            </a:r>
          </a:p>
          <a:p>
            <a:pPr defTabSz="228600"/>
            <a:r>
              <a:rPr lang="en-US" sz="3600" dirty="0">
                <a:solidFill>
                  <a:prstClr val="white"/>
                </a:solidFill>
                <a:latin typeface="Arial" panose="020B0604020202020204" pitchFamily="34" charset="0"/>
                <a:cs typeface="Arial" panose="020B0604020202020204" pitchFamily="34" charset="0"/>
              </a:rPr>
              <a:t>Email: </a:t>
            </a:r>
            <a:r>
              <a:rPr lang="en-US" sz="3600" dirty="0">
                <a:solidFill>
                  <a:prstClr val="white"/>
                </a:solidFill>
                <a:latin typeface="Arial" panose="020B0604020202020204" pitchFamily="34" charset="0"/>
                <a:cs typeface="Arial" panose="020B0604020202020204" pitchFamily="34" charset="0"/>
                <a:hlinkClick r:id="rId4"/>
              </a:rPr>
              <a:t>Joanne.Gray2@hants.gov.uk</a:t>
            </a:r>
            <a:endParaRPr lang="en-US" sz="3600" dirty="0">
              <a:solidFill>
                <a:prstClr val="white"/>
              </a:solidFill>
              <a:latin typeface="Arial" panose="020B0604020202020204" pitchFamily="34" charset="0"/>
              <a:cs typeface="Arial" panose="020B0604020202020204" pitchFamily="34" charset="0"/>
            </a:endParaRPr>
          </a:p>
          <a:p>
            <a:pPr defTabSz="228600"/>
            <a:r>
              <a:rPr lang="en-US" sz="3600" dirty="0">
                <a:solidFill>
                  <a:prstClr val="white"/>
                </a:solidFill>
                <a:latin typeface="Arial" panose="020B0604020202020204" pitchFamily="34" charset="0"/>
                <a:cs typeface="Arial" panose="020B0604020202020204" pitchFamily="34" charset="0"/>
              </a:rPr>
              <a:t>Report Absence at: </a:t>
            </a:r>
            <a:r>
              <a:rPr lang="en-US" sz="3600" dirty="0">
                <a:solidFill>
                  <a:prstClr val="white"/>
                </a:solidFill>
                <a:latin typeface="Arial" panose="020B0604020202020204" pitchFamily="34" charset="0"/>
                <a:cs typeface="Arial" panose="020B0604020202020204" pitchFamily="34" charset="0"/>
                <a:hlinkClick r:id="rId5"/>
              </a:rPr>
              <a:t>adult.learning@hants.gov.uk</a:t>
            </a:r>
            <a:r>
              <a:rPr lang="en-US" sz="3600" dirty="0">
                <a:solidFill>
                  <a:prstClr val="white"/>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A81F0-A6DC-EC4A-3F26-F77FB0DAA6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142E65-E3A2-9144-D634-8E18B2E7D131}"/>
              </a:ext>
            </a:extLst>
          </p:cNvPr>
          <p:cNvSpPr>
            <a:spLocks noGrp="1"/>
          </p:cNvSpPr>
          <p:nvPr>
            <p:ph type="title"/>
          </p:nvPr>
        </p:nvSpPr>
        <p:spPr>
          <a:xfrm>
            <a:off x="582154" y="450186"/>
            <a:ext cx="10667955" cy="1325563"/>
          </a:xfrm>
        </p:spPr>
        <p:txBody>
          <a:bodyPr>
            <a:normAutofit fontScale="90000"/>
          </a:bodyPr>
          <a:lstStyle/>
          <a:p>
            <a:pPr lvl="1" fontAlgn="base"/>
            <a:r>
              <a:rPr lang="en-GB" sz="4400" b="1" kern="1200" dirty="0">
                <a:solidFill>
                  <a:srgbClr val="01A4B4"/>
                </a:solidFill>
                <a:latin typeface="Arial" pitchFamily="34"/>
                <a:ea typeface="+mj-ea"/>
                <a:cs typeface="Arial" pitchFamily="34"/>
              </a:rPr>
              <a:t>Communication requirements of different audiences (AC 1.2)</a:t>
            </a:r>
            <a:br>
              <a:rPr lang="en-GB" sz="4400" b="1" kern="1200" dirty="0">
                <a:solidFill>
                  <a:srgbClr val="01A4B4"/>
                </a:solidFill>
                <a:latin typeface="Arial" pitchFamily="34"/>
                <a:ea typeface="+mj-ea"/>
                <a:cs typeface="Arial" pitchFamily="34"/>
              </a:rPr>
            </a:br>
            <a:br>
              <a:rPr lang="en-GB" sz="2400" dirty="0"/>
            </a:br>
            <a:br>
              <a:rPr lang="en-GB" dirty="0"/>
            </a:br>
            <a:endParaRPr lang="en-GB" dirty="0"/>
          </a:p>
        </p:txBody>
      </p:sp>
      <p:sp>
        <p:nvSpPr>
          <p:cNvPr id="5" name="Content Placeholder 4">
            <a:extLst>
              <a:ext uri="{FF2B5EF4-FFF2-40B4-BE49-F238E27FC236}">
                <a16:creationId xmlns:a16="http://schemas.microsoft.com/office/drawing/2014/main" id="{1B3F13BB-78DD-10C9-C46A-980C16313D58}"/>
              </a:ext>
            </a:extLst>
          </p:cNvPr>
          <p:cNvSpPr>
            <a:spLocks noGrp="1"/>
          </p:cNvSpPr>
          <p:nvPr>
            <p:ph idx="13"/>
          </p:nvPr>
        </p:nvSpPr>
        <p:spPr>
          <a:xfrm>
            <a:off x="478465" y="1403498"/>
            <a:ext cx="10875335" cy="4748995"/>
          </a:xfrm>
        </p:spPr>
        <p:txBody>
          <a:bodyPr/>
          <a:lstStyle/>
          <a:p>
            <a:r>
              <a:rPr lang="en-GB" sz="2400" b="1" dirty="0"/>
              <a:t>Internal Stakeholders: Colleagues and Team Members</a:t>
            </a:r>
          </a:p>
          <a:p>
            <a:r>
              <a:rPr lang="en-GB" sz="2400" b="1" dirty="0"/>
              <a:t>Communication purpose</a:t>
            </a:r>
            <a:r>
              <a:rPr lang="en-GB" sz="2400" dirty="0"/>
              <a:t>: Regular updates, daily task coordination, and team collaboration.</a:t>
            </a:r>
          </a:p>
          <a:p>
            <a:r>
              <a:rPr lang="en-GB" sz="2400" b="1" dirty="0"/>
              <a:t>Tone</a:t>
            </a:r>
            <a:r>
              <a:rPr lang="en-GB" sz="2400" dirty="0"/>
              <a:t>: Collaborative, clear, supportive, and approachable.</a:t>
            </a:r>
          </a:p>
          <a:p>
            <a:r>
              <a:rPr lang="en-GB" sz="2400" b="1" dirty="0"/>
              <a:t>Methods</a:t>
            </a:r>
            <a:r>
              <a:rPr lang="en-GB" sz="2400" dirty="0"/>
              <a:t>: Instant messaging, face-to-face chats, and team meetings.</a:t>
            </a:r>
          </a:p>
          <a:p>
            <a:endParaRPr lang="en-GB" sz="2400" b="1" dirty="0"/>
          </a:p>
          <a:p>
            <a:r>
              <a:rPr lang="en-GB" sz="2400" b="1" dirty="0"/>
              <a:t>Internal Stakeholders: Senior Managers and Executives</a:t>
            </a:r>
          </a:p>
          <a:p>
            <a:r>
              <a:rPr lang="en-GB" sz="2400" b="1" dirty="0"/>
              <a:t>Communication purpose</a:t>
            </a:r>
            <a:r>
              <a:rPr lang="en-GB" sz="2400" dirty="0"/>
              <a:t>: Strategic reporting, decision-making, and performance reviews.</a:t>
            </a:r>
          </a:p>
          <a:p>
            <a:r>
              <a:rPr lang="en-GB" sz="2400" b="1" dirty="0"/>
              <a:t>Tone</a:t>
            </a:r>
            <a:r>
              <a:rPr lang="en-GB" sz="2400" dirty="0"/>
              <a:t>: Formal, concise, data-driven, and highly professional.</a:t>
            </a:r>
          </a:p>
          <a:p>
            <a:r>
              <a:rPr lang="en-GB" sz="2400" b="1" dirty="0"/>
              <a:t>Methods</a:t>
            </a:r>
            <a:r>
              <a:rPr lang="en-GB" sz="2400" dirty="0"/>
              <a:t>: Structured emails, formal reports, and scheduled presentations.</a:t>
            </a:r>
          </a:p>
          <a:p>
            <a:endParaRPr lang="en-GB" dirty="0"/>
          </a:p>
        </p:txBody>
      </p:sp>
      <p:pic>
        <p:nvPicPr>
          <p:cNvPr id="9" name="Picture 8">
            <a:extLst>
              <a:ext uri="{FF2B5EF4-FFF2-40B4-BE49-F238E27FC236}">
                <a16:creationId xmlns:a16="http://schemas.microsoft.com/office/drawing/2014/main" id="{79CB19E3-6E73-BF7C-1537-B64034B71D66}"/>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366646" y="1519392"/>
            <a:ext cx="2396371" cy="1909608"/>
          </a:xfrm>
          <a:prstGeom prst="rect">
            <a:avLst/>
          </a:prstGeom>
        </p:spPr>
      </p:pic>
    </p:spTree>
    <p:extLst>
      <p:ext uri="{BB962C8B-B14F-4D97-AF65-F5344CB8AC3E}">
        <p14:creationId xmlns:p14="http://schemas.microsoft.com/office/powerpoint/2010/main" val="11519434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CD278-275E-98B8-0538-424DBE28C1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50481C-46A0-B10A-419C-15E2E3E526FE}"/>
              </a:ext>
            </a:extLst>
          </p:cNvPr>
          <p:cNvSpPr>
            <a:spLocks noGrp="1"/>
          </p:cNvSpPr>
          <p:nvPr>
            <p:ph type="title"/>
          </p:nvPr>
        </p:nvSpPr>
        <p:spPr/>
        <p:txBody>
          <a:bodyPr>
            <a:normAutofit fontScale="90000"/>
          </a:bodyPr>
          <a:lstStyle/>
          <a:p>
            <a:pPr lvl="1" fontAlgn="base"/>
            <a:r>
              <a:rPr lang="en-GB" sz="4400" b="1" kern="1200" dirty="0">
                <a:solidFill>
                  <a:srgbClr val="01A4B4"/>
                </a:solidFill>
                <a:latin typeface="Arial" pitchFamily="34"/>
                <a:ea typeface="+mj-ea"/>
                <a:cs typeface="Arial" pitchFamily="34"/>
              </a:rPr>
              <a:t>Communication requirements of different audiences (AC 1.2)</a:t>
            </a:r>
            <a:br>
              <a:rPr lang="en-GB" sz="4400" b="1" kern="1200" dirty="0">
                <a:solidFill>
                  <a:srgbClr val="01A4B4"/>
                </a:solidFill>
                <a:latin typeface="Arial" pitchFamily="34"/>
                <a:ea typeface="+mj-ea"/>
                <a:cs typeface="Arial" pitchFamily="34"/>
              </a:rPr>
            </a:br>
            <a:br>
              <a:rPr lang="en-GB" sz="2400" dirty="0"/>
            </a:br>
            <a:br>
              <a:rPr lang="en-GB" dirty="0"/>
            </a:br>
            <a:endParaRPr lang="en-GB" dirty="0"/>
          </a:p>
        </p:txBody>
      </p:sp>
      <p:sp>
        <p:nvSpPr>
          <p:cNvPr id="4" name="Content Placeholder 3">
            <a:extLst>
              <a:ext uri="{FF2B5EF4-FFF2-40B4-BE49-F238E27FC236}">
                <a16:creationId xmlns:a16="http://schemas.microsoft.com/office/drawing/2014/main" id="{3FB3549B-EED4-BD48-E170-744AD4B9B428}"/>
              </a:ext>
            </a:extLst>
          </p:cNvPr>
          <p:cNvSpPr>
            <a:spLocks noGrp="1"/>
          </p:cNvSpPr>
          <p:nvPr>
            <p:ph idx="13"/>
          </p:nvPr>
        </p:nvSpPr>
        <p:spPr>
          <a:xfrm>
            <a:off x="318977" y="1499192"/>
            <a:ext cx="11187178" cy="4653302"/>
          </a:xfrm>
        </p:spPr>
        <p:txBody>
          <a:bodyPr/>
          <a:lstStyle/>
          <a:p>
            <a:r>
              <a:rPr lang="en-GB" sz="2400" b="1" dirty="0"/>
              <a:t>External Stakeholders: Customers &amp; Clients</a:t>
            </a:r>
          </a:p>
          <a:p>
            <a:r>
              <a:rPr lang="en-GB" sz="2400" b="1" dirty="0"/>
              <a:t>Purpose</a:t>
            </a:r>
            <a:r>
              <a:rPr lang="en-GB" sz="2400" dirty="0"/>
              <a:t>: Query resolution, service delivery, and relationship building.</a:t>
            </a:r>
          </a:p>
          <a:p>
            <a:r>
              <a:rPr lang="en-GB" sz="2400" b="1" dirty="0"/>
              <a:t>Tone</a:t>
            </a:r>
            <a:r>
              <a:rPr lang="en-GB" sz="2400" dirty="0"/>
              <a:t>: Polite, helpful, professional, and customer-focused.</a:t>
            </a:r>
          </a:p>
          <a:p>
            <a:r>
              <a:rPr lang="en-GB" sz="2400" b="1" dirty="0"/>
              <a:t>Methods</a:t>
            </a:r>
            <a:r>
              <a:rPr lang="en-GB" sz="2400" dirty="0"/>
              <a:t>: Phone calls, official emails, and formal letters.</a:t>
            </a:r>
          </a:p>
          <a:p>
            <a:endParaRPr lang="en-GB" sz="2400" b="1" dirty="0"/>
          </a:p>
          <a:p>
            <a:endParaRPr lang="en-GB" sz="2400" b="1" dirty="0"/>
          </a:p>
          <a:p>
            <a:r>
              <a:rPr lang="en-GB" sz="2400" b="1" dirty="0"/>
              <a:t>External Stakeholders: Suppliers &amp; Partners</a:t>
            </a:r>
          </a:p>
          <a:p>
            <a:r>
              <a:rPr lang="en-GB" sz="2400" b="1" dirty="0"/>
              <a:t>Purpose</a:t>
            </a:r>
            <a:r>
              <a:rPr lang="en-GB" sz="2400" dirty="0"/>
              <a:t>: Procurement, contract negotiation, and logistics coordination.</a:t>
            </a:r>
          </a:p>
          <a:p>
            <a:r>
              <a:rPr lang="en-GB" sz="2400" b="1" dirty="0"/>
              <a:t>Tone</a:t>
            </a:r>
            <a:r>
              <a:rPr lang="en-GB" sz="2400" dirty="0"/>
              <a:t>: Professional, clear, transactional, and firm.</a:t>
            </a:r>
          </a:p>
          <a:p>
            <a:r>
              <a:rPr lang="en-GB" sz="2400" b="1" dirty="0"/>
              <a:t>Methods</a:t>
            </a:r>
            <a:r>
              <a:rPr lang="en-GB" sz="2400" dirty="0"/>
              <a:t>: Purchase orders, formal emails, and SLA reviews.</a:t>
            </a:r>
          </a:p>
          <a:p>
            <a:br>
              <a:rPr lang="en-GB" sz="2400" dirty="0"/>
            </a:br>
            <a:endParaRPr lang="en-GB" sz="2400" dirty="0"/>
          </a:p>
          <a:p>
            <a:endParaRPr lang="en-GB" dirty="0"/>
          </a:p>
        </p:txBody>
      </p:sp>
      <p:pic>
        <p:nvPicPr>
          <p:cNvPr id="2050" name="Picture 2" descr="External vs Internal Customers: How Are ...">
            <a:extLst>
              <a:ext uri="{FF2B5EF4-FFF2-40B4-BE49-F238E27FC236}">
                <a16:creationId xmlns:a16="http://schemas.microsoft.com/office/drawing/2014/main" id="{4D625524-A428-BB8E-B5F2-45626FDFAD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2143" y="5190046"/>
            <a:ext cx="3032899" cy="1594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12132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DDDCCA-DF67-0A3A-EB88-F7AD7B8F3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517BC-7DFC-E0A8-C66D-2E86EB9239CF}"/>
              </a:ext>
            </a:extLst>
          </p:cNvPr>
          <p:cNvSpPr>
            <a:spLocks noGrp="1"/>
          </p:cNvSpPr>
          <p:nvPr>
            <p:ph type="title"/>
          </p:nvPr>
        </p:nvSpPr>
        <p:spPr>
          <a:xfrm>
            <a:off x="159488" y="365126"/>
            <a:ext cx="11821631" cy="1325563"/>
          </a:xfrm>
        </p:spPr>
        <p:txBody>
          <a:bodyPr>
            <a:normAutofit/>
          </a:bodyPr>
          <a:lstStyle/>
          <a:p>
            <a:r>
              <a:rPr lang="en-GB" sz="3200" dirty="0"/>
              <a:t>Group activity - Communication requirements (AC 1.2)</a:t>
            </a:r>
          </a:p>
        </p:txBody>
      </p:sp>
      <p:sp>
        <p:nvSpPr>
          <p:cNvPr id="3" name="Content Placeholder 2">
            <a:extLst>
              <a:ext uri="{FF2B5EF4-FFF2-40B4-BE49-F238E27FC236}">
                <a16:creationId xmlns:a16="http://schemas.microsoft.com/office/drawing/2014/main" id="{E689A47A-E08A-3079-AD02-2A55BCFF4630}"/>
              </a:ext>
            </a:extLst>
          </p:cNvPr>
          <p:cNvSpPr>
            <a:spLocks noGrp="1"/>
          </p:cNvSpPr>
          <p:nvPr>
            <p:ph idx="13"/>
          </p:nvPr>
        </p:nvSpPr>
        <p:spPr>
          <a:xfrm>
            <a:off x="373069" y="1520480"/>
            <a:ext cx="10667955" cy="4461804"/>
          </a:xfrm>
        </p:spPr>
        <p:txBody>
          <a:bodyPr/>
          <a:lstStyle/>
          <a:p>
            <a:r>
              <a:rPr lang="en-GB" sz="2000" dirty="0"/>
              <a:t>In small groups discuss the scenario allocated to your group and consider the </a:t>
            </a:r>
            <a:r>
              <a:rPr lang="en-GB" sz="2000" dirty="0">
                <a:highlight>
                  <a:srgbClr val="FFFF00"/>
                </a:highlight>
              </a:rPr>
              <a:t>purpose</a:t>
            </a:r>
            <a:r>
              <a:rPr lang="en-GB" sz="2000" dirty="0"/>
              <a:t> of the communication, the </a:t>
            </a:r>
            <a:r>
              <a:rPr lang="en-GB" sz="2000" dirty="0">
                <a:highlight>
                  <a:srgbClr val="FFFF00"/>
                </a:highlight>
              </a:rPr>
              <a:t>tone</a:t>
            </a:r>
            <a:r>
              <a:rPr lang="en-GB" sz="2000" dirty="0"/>
              <a:t> of the communication and the communication </a:t>
            </a:r>
            <a:r>
              <a:rPr lang="en-GB" sz="2000" dirty="0">
                <a:highlight>
                  <a:srgbClr val="FFFF00"/>
                </a:highlight>
              </a:rPr>
              <a:t>method</a:t>
            </a:r>
            <a:r>
              <a:rPr lang="en-GB" sz="2000" dirty="0"/>
              <a:t> to be used:</a:t>
            </a:r>
          </a:p>
          <a:p>
            <a:r>
              <a:rPr lang="en-GB" b="1" dirty="0">
                <a:solidFill>
                  <a:srgbClr val="0070C0"/>
                </a:solidFill>
                <a:highlight>
                  <a:srgbClr val="FFFF00"/>
                </a:highlight>
              </a:rPr>
              <a:t>Scenario 1: Internal colleagues/Team members</a:t>
            </a:r>
          </a:p>
          <a:p>
            <a:r>
              <a:rPr lang="en-GB" b="1" dirty="0">
                <a:solidFill>
                  <a:srgbClr val="0070C0"/>
                </a:solidFill>
              </a:rPr>
              <a:t>A health and safety update needs to be provided </a:t>
            </a:r>
          </a:p>
          <a:p>
            <a:endParaRPr lang="en-GB" b="1" dirty="0">
              <a:solidFill>
                <a:srgbClr val="0070C0"/>
              </a:solidFill>
              <a:highlight>
                <a:srgbClr val="FFFF00"/>
              </a:highlight>
            </a:endParaRPr>
          </a:p>
          <a:p>
            <a:r>
              <a:rPr lang="en-GB" b="1" dirty="0">
                <a:solidFill>
                  <a:srgbClr val="0070C0"/>
                </a:solidFill>
                <a:highlight>
                  <a:srgbClr val="FFFF00"/>
                </a:highlight>
              </a:rPr>
              <a:t>Scenario 2: Internal managers</a:t>
            </a:r>
          </a:p>
          <a:p>
            <a:r>
              <a:rPr lang="en-GB" b="1" dirty="0">
                <a:solidFill>
                  <a:srgbClr val="0070C0"/>
                </a:solidFill>
              </a:rPr>
              <a:t>A weekly update of work performance needs to be provided </a:t>
            </a:r>
          </a:p>
          <a:p>
            <a:endParaRPr lang="en-GB" b="1" dirty="0">
              <a:solidFill>
                <a:srgbClr val="0070C0"/>
              </a:solidFill>
            </a:endParaRPr>
          </a:p>
          <a:p>
            <a:r>
              <a:rPr lang="en-GB" b="1" dirty="0">
                <a:solidFill>
                  <a:srgbClr val="0070C0"/>
                </a:solidFill>
                <a:highlight>
                  <a:srgbClr val="FFFF00"/>
                </a:highlight>
              </a:rPr>
              <a:t>Scenario 3: External applicant</a:t>
            </a:r>
          </a:p>
          <a:p>
            <a:r>
              <a:rPr lang="en-GB" b="1" dirty="0">
                <a:solidFill>
                  <a:srgbClr val="0070C0"/>
                </a:solidFill>
              </a:rPr>
              <a:t>You are inviting someone to attend a job interview</a:t>
            </a:r>
          </a:p>
          <a:p>
            <a:endParaRPr lang="en-GB" b="1" dirty="0">
              <a:solidFill>
                <a:srgbClr val="0070C0"/>
              </a:solidFill>
            </a:endParaRPr>
          </a:p>
          <a:p>
            <a:r>
              <a:rPr lang="en-GB" b="1" dirty="0">
                <a:solidFill>
                  <a:srgbClr val="0070C0"/>
                </a:solidFill>
                <a:highlight>
                  <a:srgbClr val="FFFF00"/>
                </a:highlight>
              </a:rPr>
              <a:t>Scenario 4:  External supplier</a:t>
            </a:r>
          </a:p>
          <a:p>
            <a:r>
              <a:rPr lang="en-GB" b="1" dirty="0">
                <a:solidFill>
                  <a:srgbClr val="0070C0"/>
                </a:solidFill>
              </a:rPr>
              <a:t>You are providing travel directions to your office to a delivery driver</a:t>
            </a:r>
          </a:p>
        </p:txBody>
      </p:sp>
      <p:pic>
        <p:nvPicPr>
          <p:cNvPr id="5" name="Content Placeholder 4">
            <a:extLst>
              <a:ext uri="{FF2B5EF4-FFF2-40B4-BE49-F238E27FC236}">
                <a16:creationId xmlns:a16="http://schemas.microsoft.com/office/drawing/2014/main" id="{71A5B3C0-AF0C-B2D3-275D-2AF5B5AE071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370310" y="2579638"/>
            <a:ext cx="3368034" cy="1684018"/>
          </a:xfrm>
          <a:prstGeom prst="rect">
            <a:avLst/>
          </a:prstGeom>
        </p:spPr>
      </p:pic>
      <p:pic>
        <p:nvPicPr>
          <p:cNvPr id="1028" name="Picture 4" descr="15 minutes Vectors - Download Free High-Quality Vectors from Freepik |  Freepik">
            <a:extLst>
              <a:ext uri="{FF2B5EF4-FFF2-40B4-BE49-F238E27FC236}">
                <a16:creationId xmlns:a16="http://schemas.microsoft.com/office/drawing/2014/main" id="{878B1E2F-F95C-DE5C-15F7-E847C00ECB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654363" y="4466396"/>
            <a:ext cx="2326757" cy="2326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224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7AA5E-FFED-1A93-0AE5-D4A1D75D64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F2A6DF-3ECE-352F-F16D-221DF1A27E00}"/>
              </a:ext>
            </a:extLst>
          </p:cNvPr>
          <p:cNvSpPr>
            <a:spLocks noGrp="1"/>
          </p:cNvSpPr>
          <p:nvPr>
            <p:ph type="title"/>
          </p:nvPr>
        </p:nvSpPr>
        <p:spPr>
          <a:xfrm>
            <a:off x="159657" y="365126"/>
            <a:ext cx="11194143" cy="1325563"/>
          </a:xfrm>
        </p:spPr>
        <p:txBody>
          <a:bodyPr>
            <a:normAutofit fontScale="90000"/>
          </a:bodyPr>
          <a:lstStyle/>
          <a:p>
            <a:pPr lvl="1" fontAlgn="base"/>
            <a:r>
              <a:rPr lang="en-GB" sz="4400" b="1" kern="1200" dirty="0">
                <a:solidFill>
                  <a:srgbClr val="01A4B4"/>
                </a:solidFill>
                <a:latin typeface="Arial" pitchFamily="34"/>
                <a:ea typeface="+mj-ea"/>
                <a:cs typeface="Arial" pitchFamily="34"/>
              </a:rPr>
              <a:t>Quality considerations when communicating (AC 1.3) – Class discussion</a:t>
            </a:r>
            <a:endParaRPr lang="en-GB" dirty="0"/>
          </a:p>
        </p:txBody>
      </p:sp>
      <p:sp>
        <p:nvSpPr>
          <p:cNvPr id="4" name="Content Placeholder 3">
            <a:extLst>
              <a:ext uri="{FF2B5EF4-FFF2-40B4-BE49-F238E27FC236}">
                <a16:creationId xmlns:a16="http://schemas.microsoft.com/office/drawing/2014/main" id="{DD08B20D-E05B-16F3-8847-5837F7E02B4F}"/>
              </a:ext>
            </a:extLst>
          </p:cNvPr>
          <p:cNvSpPr>
            <a:spLocks noGrp="1"/>
          </p:cNvSpPr>
          <p:nvPr>
            <p:ph idx="13"/>
          </p:nvPr>
        </p:nvSpPr>
        <p:spPr>
          <a:xfrm>
            <a:off x="361507" y="1690689"/>
            <a:ext cx="10992293" cy="4461805"/>
          </a:xfrm>
        </p:spPr>
        <p:txBody>
          <a:bodyPr/>
          <a:lstStyle/>
          <a:p>
            <a:r>
              <a:rPr lang="en-GB" sz="2800" b="1" dirty="0">
                <a:solidFill>
                  <a:srgbClr val="0070C0"/>
                </a:solidFill>
              </a:rPr>
              <a:t>Why is it important to use the following conventions in business communications?</a:t>
            </a:r>
          </a:p>
          <a:p>
            <a:endParaRPr lang="en-GB" sz="2800" b="1" dirty="0">
              <a:solidFill>
                <a:srgbClr val="0070C0"/>
              </a:solidFill>
            </a:endParaRPr>
          </a:p>
          <a:p>
            <a:r>
              <a:rPr lang="en-GB" sz="2800" b="1" dirty="0">
                <a:solidFill>
                  <a:srgbClr val="0070C0"/>
                </a:solidFill>
              </a:rPr>
              <a:t>Correct grammar</a:t>
            </a:r>
          </a:p>
          <a:p>
            <a:endParaRPr lang="en-GB" sz="2800" b="1" dirty="0">
              <a:solidFill>
                <a:srgbClr val="0070C0"/>
              </a:solidFill>
            </a:endParaRPr>
          </a:p>
          <a:p>
            <a:r>
              <a:rPr lang="en-GB" sz="2800" b="1" dirty="0">
                <a:solidFill>
                  <a:srgbClr val="0070C0"/>
                </a:solidFill>
              </a:rPr>
              <a:t>Sentence structure</a:t>
            </a:r>
          </a:p>
          <a:p>
            <a:endParaRPr lang="en-GB" sz="2800" b="1" dirty="0">
              <a:solidFill>
                <a:srgbClr val="0070C0"/>
              </a:solidFill>
            </a:endParaRPr>
          </a:p>
          <a:p>
            <a:r>
              <a:rPr lang="en-GB" sz="2800" b="1" dirty="0">
                <a:solidFill>
                  <a:srgbClr val="0070C0"/>
                </a:solidFill>
              </a:rPr>
              <a:t>Punctuation</a:t>
            </a:r>
          </a:p>
          <a:p>
            <a:endParaRPr lang="en-GB" sz="2800" b="1" dirty="0">
              <a:solidFill>
                <a:srgbClr val="0070C0"/>
              </a:solidFill>
            </a:endParaRPr>
          </a:p>
          <a:p>
            <a:r>
              <a:rPr lang="en-GB" sz="2800" b="1" dirty="0">
                <a:solidFill>
                  <a:srgbClr val="0070C0"/>
                </a:solidFill>
              </a:rPr>
              <a:t>Spellings</a:t>
            </a:r>
          </a:p>
        </p:txBody>
      </p:sp>
      <p:pic>
        <p:nvPicPr>
          <p:cNvPr id="3074" name="Picture 2" descr="magnifying glass symbolizing accuracy ...">
            <a:extLst>
              <a:ext uri="{FF2B5EF4-FFF2-40B4-BE49-F238E27FC236}">
                <a16:creationId xmlns:a16="http://schemas.microsoft.com/office/drawing/2014/main" id="{9A7E1C09-A3A9-D16E-ED15-FB003EB40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5860" y="2121673"/>
            <a:ext cx="4371201" cy="437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983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 calcmode="lin" valueType="num">
                                      <p:cBhvr additive="base">
                                        <p:cTn id="1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 calcmode="lin" valueType="num">
                                      <p:cBhvr additive="base">
                                        <p:cTn id="1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 calcmode="lin" valueType="num">
                                      <p:cBhvr additive="base">
                                        <p:cTn id="2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9280A-398D-43BD-CF8E-60BC3CD2AB19}"/>
              </a:ext>
            </a:extLst>
          </p:cNvPr>
          <p:cNvSpPr>
            <a:spLocks noGrp="1"/>
          </p:cNvSpPr>
          <p:nvPr>
            <p:ph type="title"/>
          </p:nvPr>
        </p:nvSpPr>
        <p:spPr/>
        <p:txBody>
          <a:bodyPr/>
          <a:lstStyle/>
          <a:p>
            <a:r>
              <a:rPr lang="en-GB" dirty="0"/>
              <a:t>What is body language? (AC 1.4)</a:t>
            </a:r>
          </a:p>
        </p:txBody>
      </p:sp>
      <p:sp>
        <p:nvSpPr>
          <p:cNvPr id="3" name="Content Placeholder 2">
            <a:extLst>
              <a:ext uri="{FF2B5EF4-FFF2-40B4-BE49-F238E27FC236}">
                <a16:creationId xmlns:a16="http://schemas.microsoft.com/office/drawing/2014/main" id="{EEC53EC5-E5BB-900B-C90A-4BF4132542BF}"/>
              </a:ext>
            </a:extLst>
          </p:cNvPr>
          <p:cNvSpPr>
            <a:spLocks noGrp="1"/>
          </p:cNvSpPr>
          <p:nvPr>
            <p:ph idx="13"/>
          </p:nvPr>
        </p:nvSpPr>
        <p:spPr>
          <a:xfrm>
            <a:off x="409399" y="1811909"/>
            <a:ext cx="10667955" cy="3936547"/>
          </a:xfrm>
        </p:spPr>
        <p:txBody>
          <a:bodyPr/>
          <a:lstStyle/>
          <a:p>
            <a:r>
              <a:rPr lang="en-GB" sz="2800" dirty="0">
                <a:solidFill>
                  <a:srgbClr val="009999"/>
                </a:solidFill>
              </a:rPr>
              <a:t>Body language is the use of physical behaviours, expressions and mannerisms to communication non-verbally.</a:t>
            </a:r>
          </a:p>
        </p:txBody>
      </p:sp>
      <p:pic>
        <p:nvPicPr>
          <p:cNvPr id="4" name="Picture 2" descr="Body Language basics - All you need to ...">
            <a:extLst>
              <a:ext uri="{FF2B5EF4-FFF2-40B4-BE49-F238E27FC236}">
                <a16:creationId xmlns:a16="http://schemas.microsoft.com/office/drawing/2014/main" id="{FA37975C-289E-7086-F62C-D5C684922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4335" y="3086054"/>
            <a:ext cx="6063329" cy="34068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3054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B8591-9E41-C792-B8A0-9EDD74E4F6E9}"/>
              </a:ext>
            </a:extLst>
          </p:cNvPr>
          <p:cNvSpPr>
            <a:spLocks noGrp="1"/>
          </p:cNvSpPr>
          <p:nvPr>
            <p:ph type="title"/>
          </p:nvPr>
        </p:nvSpPr>
        <p:spPr>
          <a:xfrm>
            <a:off x="297712" y="122664"/>
            <a:ext cx="11645243" cy="1568026"/>
          </a:xfrm>
        </p:spPr>
        <p:txBody>
          <a:bodyPr>
            <a:noAutofit/>
          </a:bodyPr>
          <a:lstStyle/>
          <a:p>
            <a:r>
              <a:rPr lang="en-GB" sz="3200" dirty="0"/>
              <a:t>The importance of using appropriate body language and tone of voice when communicating verbally (AC 1.4)</a:t>
            </a:r>
          </a:p>
        </p:txBody>
      </p:sp>
      <p:sp>
        <p:nvSpPr>
          <p:cNvPr id="4" name="Content Placeholder 3">
            <a:extLst>
              <a:ext uri="{FF2B5EF4-FFF2-40B4-BE49-F238E27FC236}">
                <a16:creationId xmlns:a16="http://schemas.microsoft.com/office/drawing/2014/main" id="{9ABB4ED7-776B-5BAD-3966-8AEF5D8A23E3}"/>
              </a:ext>
            </a:extLst>
          </p:cNvPr>
          <p:cNvSpPr>
            <a:spLocks noGrp="1"/>
          </p:cNvSpPr>
          <p:nvPr>
            <p:ph idx="13"/>
          </p:nvPr>
        </p:nvSpPr>
        <p:spPr>
          <a:xfrm>
            <a:off x="297712" y="1449660"/>
            <a:ext cx="7347097" cy="5151862"/>
          </a:xfrm>
        </p:spPr>
        <p:txBody>
          <a:bodyPr/>
          <a:lstStyle/>
          <a:p>
            <a:r>
              <a:rPr lang="en-GB" sz="2800" dirty="0">
                <a:solidFill>
                  <a:srgbClr val="0070C0"/>
                </a:solidFill>
              </a:rPr>
              <a:t>Communication on a face-to-face basis consists of the following:</a:t>
            </a:r>
          </a:p>
          <a:p>
            <a:r>
              <a:rPr lang="en-GB" sz="2800" dirty="0">
                <a:solidFill>
                  <a:srgbClr val="0070C0"/>
                </a:solidFill>
              </a:rPr>
              <a:t>Words – What is actually said – </a:t>
            </a:r>
            <a:r>
              <a:rPr lang="en-GB" sz="2800" b="1" dirty="0">
                <a:solidFill>
                  <a:srgbClr val="0070C0"/>
                </a:solidFill>
                <a:highlight>
                  <a:srgbClr val="FFFF00"/>
                </a:highlight>
              </a:rPr>
              <a:t>7%</a:t>
            </a:r>
          </a:p>
          <a:p>
            <a:endParaRPr lang="en-GB" sz="2000" dirty="0">
              <a:solidFill>
                <a:srgbClr val="0070C0"/>
              </a:solidFill>
            </a:endParaRPr>
          </a:p>
          <a:p>
            <a:r>
              <a:rPr lang="en-GB" sz="2800" dirty="0">
                <a:solidFill>
                  <a:srgbClr val="0070C0"/>
                </a:solidFill>
              </a:rPr>
              <a:t>Tone of Voice – How we say the words -  </a:t>
            </a:r>
            <a:r>
              <a:rPr lang="en-GB" sz="2800" b="1" dirty="0">
                <a:solidFill>
                  <a:srgbClr val="0070C0"/>
                </a:solidFill>
                <a:highlight>
                  <a:srgbClr val="FFFF00"/>
                </a:highlight>
              </a:rPr>
              <a:t>38%</a:t>
            </a:r>
          </a:p>
          <a:p>
            <a:endParaRPr lang="en-GB" sz="2000" dirty="0">
              <a:solidFill>
                <a:srgbClr val="0070C0"/>
              </a:solidFill>
            </a:endParaRPr>
          </a:p>
          <a:p>
            <a:r>
              <a:rPr lang="en-GB" sz="2800" dirty="0">
                <a:solidFill>
                  <a:srgbClr val="0070C0"/>
                </a:solidFill>
              </a:rPr>
              <a:t>Body Language – </a:t>
            </a:r>
            <a:r>
              <a:rPr lang="en-GB" sz="2800" b="1" dirty="0">
                <a:solidFill>
                  <a:srgbClr val="0070C0"/>
                </a:solidFill>
                <a:highlight>
                  <a:srgbClr val="FFFF00"/>
                </a:highlight>
              </a:rPr>
              <a:t>55%</a:t>
            </a:r>
          </a:p>
          <a:p>
            <a:endParaRPr lang="en-GB" sz="2000" dirty="0">
              <a:solidFill>
                <a:srgbClr val="0070C0"/>
              </a:solidFill>
            </a:endParaRPr>
          </a:p>
          <a:p>
            <a:r>
              <a:rPr lang="en-GB" sz="2800" dirty="0">
                <a:solidFill>
                  <a:srgbClr val="0070C0"/>
                </a:solidFill>
              </a:rPr>
              <a:t>What types of body language do you use when communicating?</a:t>
            </a:r>
          </a:p>
        </p:txBody>
      </p:sp>
      <p:pic>
        <p:nvPicPr>
          <p:cNvPr id="4098" name="Picture 2" descr="Body Language basics - All you need to ...">
            <a:extLst>
              <a:ext uri="{FF2B5EF4-FFF2-40B4-BE49-F238E27FC236}">
                <a16:creationId xmlns:a16="http://schemas.microsoft.com/office/drawing/2014/main" id="{DE89398A-6D6F-9192-504C-2121A0EDD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429" y="2364614"/>
            <a:ext cx="4861408" cy="2731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527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anim calcmode="lin" valueType="num">
                                      <p:cBhvr additive="base">
                                        <p:cTn id="25"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 calcmode="lin" valueType="num">
                                      <p:cBhvr additive="base">
                                        <p:cTn id="3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CB962CF-61A3-4EF9-94F6-7C59B0329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789EDB-806D-42EE-A4F7-203BFEBCD40B}"/>
              </a:ext>
            </a:extLst>
          </p:cNvPr>
          <p:cNvSpPr>
            <a:spLocks noGrp="1"/>
          </p:cNvSpPr>
          <p:nvPr>
            <p:ph type="title"/>
          </p:nvPr>
        </p:nvSpPr>
        <p:spPr>
          <a:xfrm>
            <a:off x="100361" y="168169"/>
            <a:ext cx="11253439" cy="1355832"/>
          </a:xfrm>
        </p:spPr>
        <p:txBody>
          <a:bodyPr vert="horz" lIns="91440" tIns="45720" rIns="91440" bIns="45720" rtlCol="0" anchor="ctr">
            <a:normAutofit/>
          </a:bodyPr>
          <a:lstStyle/>
          <a:p>
            <a:pPr defTabSz="914400"/>
            <a:r>
              <a:rPr lang="en-US" sz="3800" dirty="0">
                <a:solidFill>
                  <a:srgbClr val="0070C0"/>
                </a:solidFill>
                <a:highlight>
                  <a:srgbClr val="FFFF00"/>
                </a:highlight>
                <a:latin typeface="+mj-lt"/>
                <a:cs typeface="+mj-cs"/>
              </a:rPr>
              <a:t>Individual homework activity (AC 1.4) – Task 3a:</a:t>
            </a:r>
            <a:br>
              <a:rPr lang="en-US" sz="3800" dirty="0">
                <a:solidFill>
                  <a:srgbClr val="0070C0"/>
                </a:solidFill>
                <a:highlight>
                  <a:srgbClr val="FFFF00"/>
                </a:highlight>
                <a:latin typeface="+mj-lt"/>
                <a:cs typeface="+mj-cs"/>
              </a:rPr>
            </a:br>
            <a:r>
              <a:rPr lang="en-US" sz="2800" dirty="0">
                <a:solidFill>
                  <a:srgbClr val="0070C0"/>
                </a:solidFill>
                <a:highlight>
                  <a:srgbClr val="FFFF00"/>
                </a:highlight>
                <a:latin typeface="+mj-lt"/>
                <a:cs typeface="+mj-cs"/>
              </a:rPr>
              <a:t>To discuss in next week’s session</a:t>
            </a:r>
          </a:p>
        </p:txBody>
      </p:sp>
      <p:sp>
        <p:nvSpPr>
          <p:cNvPr id="3" name="Content Placeholder 2">
            <a:extLst>
              <a:ext uri="{FF2B5EF4-FFF2-40B4-BE49-F238E27FC236}">
                <a16:creationId xmlns:a16="http://schemas.microsoft.com/office/drawing/2014/main" id="{C66D9201-E7CB-C36B-3D63-456995473ADA}"/>
              </a:ext>
            </a:extLst>
          </p:cNvPr>
          <p:cNvSpPr>
            <a:spLocks noGrp="1"/>
          </p:cNvSpPr>
          <p:nvPr>
            <p:ph idx="13"/>
          </p:nvPr>
        </p:nvSpPr>
        <p:spPr>
          <a:xfrm>
            <a:off x="198821" y="1360715"/>
            <a:ext cx="8956065" cy="4760000"/>
          </a:xfrm>
        </p:spPr>
        <p:txBody>
          <a:bodyPr vert="horz" lIns="91440" tIns="45720" rIns="91440" bIns="45720" rtlCol="0">
            <a:noAutofit/>
          </a:bodyPr>
          <a:lstStyle/>
          <a:p>
            <a:pPr indent="-228600" defTabSz="914400">
              <a:buFont typeface="Arial" panose="020B0604020202020204" pitchFamily="34" charset="0"/>
              <a:buChar char="•"/>
            </a:pPr>
            <a:endParaRPr lang="en-US" sz="2600" dirty="0">
              <a:solidFill>
                <a:srgbClr val="0070C0"/>
              </a:solidFill>
              <a:latin typeface="+mn-lt"/>
              <a:cs typeface="+mn-cs"/>
            </a:endParaRPr>
          </a:p>
          <a:p>
            <a:pPr indent="-228600" defTabSz="914400">
              <a:buFont typeface="Arial" panose="020B0604020202020204" pitchFamily="34" charset="0"/>
              <a:buChar char="•"/>
            </a:pPr>
            <a:r>
              <a:rPr lang="en-US" sz="2600" dirty="0">
                <a:solidFill>
                  <a:srgbClr val="0070C0"/>
                </a:solidFill>
                <a:latin typeface="+mn-lt"/>
                <a:cs typeface="+mn-cs"/>
              </a:rPr>
              <a:t>Using Word or PowerPoint to record your answers,  answer the following questions and upload your answers onto the VLE</a:t>
            </a:r>
          </a:p>
          <a:p>
            <a:pPr defTabSz="914400"/>
            <a:r>
              <a:rPr lang="en-US" sz="2600" b="1" dirty="0">
                <a:solidFill>
                  <a:srgbClr val="0070C0"/>
                </a:solidFill>
                <a:latin typeface="+mn-lt"/>
                <a:cs typeface="+mn-cs"/>
              </a:rPr>
              <a:t>Question one</a:t>
            </a:r>
          </a:p>
          <a:p>
            <a:pPr marL="342900" indent="-342900" defTabSz="914400">
              <a:buFont typeface="Arial" panose="020B0604020202020204" pitchFamily="34" charset="0"/>
              <a:buChar char="•"/>
            </a:pPr>
            <a:r>
              <a:rPr lang="en-US" sz="2600" dirty="0">
                <a:solidFill>
                  <a:srgbClr val="0070C0"/>
                </a:solidFill>
                <a:latin typeface="+mn-lt"/>
                <a:cs typeface="+mn-cs"/>
              </a:rPr>
              <a:t>Confirm why it is important to use appropriate body language and tone of voice when communicating verbally.</a:t>
            </a:r>
          </a:p>
          <a:p>
            <a:pPr marL="342900" indent="-342900" defTabSz="914400">
              <a:buFont typeface="Arial" panose="020B0604020202020204" pitchFamily="34" charset="0"/>
              <a:buChar char="•"/>
            </a:pPr>
            <a:endParaRPr lang="en-US" sz="2600" dirty="0">
              <a:solidFill>
                <a:srgbClr val="0070C0"/>
              </a:solidFill>
              <a:latin typeface="+mn-lt"/>
              <a:cs typeface="+mn-cs"/>
            </a:endParaRPr>
          </a:p>
          <a:p>
            <a:pPr defTabSz="914400"/>
            <a:r>
              <a:rPr lang="en-US" sz="2600" b="1" dirty="0">
                <a:solidFill>
                  <a:srgbClr val="0070C0"/>
                </a:solidFill>
                <a:latin typeface="+mn-lt"/>
                <a:cs typeface="+mn-cs"/>
              </a:rPr>
              <a:t>Question two</a:t>
            </a:r>
          </a:p>
          <a:p>
            <a:pPr indent="-228600" defTabSz="914400">
              <a:buFont typeface="Arial" panose="020B0604020202020204" pitchFamily="34" charset="0"/>
              <a:buChar char="•"/>
            </a:pPr>
            <a:r>
              <a:rPr lang="en-US" sz="2600" dirty="0">
                <a:solidFill>
                  <a:srgbClr val="0070C0"/>
                </a:solidFill>
                <a:latin typeface="+mn-lt"/>
                <a:cs typeface="+mn-cs"/>
              </a:rPr>
              <a:t>Identity two types of body language</a:t>
            </a:r>
          </a:p>
          <a:p>
            <a:pPr indent="-228600" defTabSz="914400">
              <a:buFont typeface="Arial" panose="020B0604020202020204" pitchFamily="34" charset="0"/>
              <a:buChar char="•"/>
            </a:pPr>
            <a:r>
              <a:rPr lang="en-US" sz="2600" dirty="0">
                <a:solidFill>
                  <a:srgbClr val="0070C0"/>
                </a:solidFill>
                <a:latin typeface="+mn-lt"/>
                <a:cs typeface="+mn-cs"/>
              </a:rPr>
              <a:t>Include an image of each type of  body language</a:t>
            </a:r>
          </a:p>
          <a:p>
            <a:pPr indent="-228600" defTabSz="914400">
              <a:buFont typeface="Arial" panose="020B0604020202020204" pitchFamily="34" charset="0"/>
              <a:buChar char="•"/>
            </a:pPr>
            <a:r>
              <a:rPr lang="en-US" sz="2600" dirty="0">
                <a:solidFill>
                  <a:srgbClr val="0070C0"/>
                </a:solidFill>
                <a:latin typeface="+mn-lt"/>
                <a:cs typeface="+mn-cs"/>
              </a:rPr>
              <a:t>Describe what each type of body language is expressing</a:t>
            </a:r>
            <a:r>
              <a:rPr lang="en-US" sz="2600" dirty="0">
                <a:latin typeface="+mn-lt"/>
                <a:cs typeface="+mn-cs"/>
              </a:rPr>
              <a:t>.</a:t>
            </a:r>
          </a:p>
        </p:txBody>
      </p:sp>
      <p:pic>
        <p:nvPicPr>
          <p:cNvPr id="7" name="Picture 6">
            <a:extLst>
              <a:ext uri="{FF2B5EF4-FFF2-40B4-BE49-F238E27FC236}">
                <a16:creationId xmlns:a16="http://schemas.microsoft.com/office/drawing/2014/main" id="{9D80C638-3472-0EFF-6612-9A878DD26BA0}"/>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9665709" y="2469215"/>
            <a:ext cx="2012419" cy="2034175"/>
          </a:xfrm>
          <a:prstGeom prst="rect">
            <a:avLst/>
          </a:prstGeom>
        </p:spPr>
      </p:pic>
      <p:pic>
        <p:nvPicPr>
          <p:cNvPr id="5" name="Picture 4">
            <a:extLst>
              <a:ext uri="{FF2B5EF4-FFF2-40B4-BE49-F238E27FC236}">
                <a16:creationId xmlns:a16="http://schemas.microsoft.com/office/drawing/2014/main" id="{9D2172AA-7C11-D998-F759-DD574CE8DB47}"/>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353708" y="5002779"/>
            <a:ext cx="2410369" cy="1355832"/>
          </a:xfrm>
          <a:prstGeom prst="rect">
            <a:avLst/>
          </a:prstGeom>
        </p:spPr>
      </p:pic>
      <p:pic>
        <p:nvPicPr>
          <p:cNvPr id="8" name="Content Placeholder 3">
            <a:extLst>
              <a:ext uri="{FF2B5EF4-FFF2-40B4-BE49-F238E27FC236}">
                <a16:creationId xmlns:a16="http://schemas.microsoft.com/office/drawing/2014/main" id="{B33921BB-7150-3C45-3A3B-F44ED8E9B665}"/>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849352" y="0"/>
            <a:ext cx="2339599" cy="1355832"/>
          </a:xfrm>
          <a:prstGeom prst="rect">
            <a:avLst/>
          </a:prstGeom>
        </p:spPr>
      </p:pic>
    </p:spTree>
    <p:extLst>
      <p:ext uri="{BB962C8B-B14F-4D97-AF65-F5344CB8AC3E}">
        <p14:creationId xmlns:p14="http://schemas.microsoft.com/office/powerpoint/2010/main" val="139967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F270E69-EF81-47E9-9611-81358D4C9DF4}"/>
            </a:ext>
          </a:extLst>
        </p:cNvPr>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6BE51C5-5561-C367-16F1-C74006612C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A16D24-956F-D35D-9815-B4780CC964EB}"/>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dirty="0">
                <a:solidFill>
                  <a:schemeClr val="tx1"/>
                </a:solidFill>
                <a:latin typeface="+mj-lt"/>
                <a:ea typeface="+mj-ea"/>
                <a:cs typeface="+mj-cs"/>
              </a:rPr>
              <a:t>Summary</a:t>
            </a:r>
          </a:p>
        </p:txBody>
      </p:sp>
      <p:sp>
        <p:nvSpPr>
          <p:cNvPr id="22" name="Rectangle 21">
            <a:extLst>
              <a:ext uri="{FF2B5EF4-FFF2-40B4-BE49-F238E27FC236}">
                <a16:creationId xmlns:a16="http://schemas.microsoft.com/office/drawing/2014/main" id="{F9E2B24A-CE94-BCFF-F3F9-463F4A5D3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17DA10D7-2E5B-6D40-C651-95C832AAD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E17FA625-4A5B-F087-11D6-E0F823BE74A0}"/>
              </a:ext>
            </a:extLst>
          </p:cNvPr>
          <p:cNvGraphicFramePr>
            <a:graphicFrameLocks noGrp="1"/>
          </p:cNvGraphicFramePr>
          <p:nvPr>
            <p:ph idx="13"/>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67319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5FEE4C-661E-96C6-F8D0-0E24E04BE817}"/>
              </a:ext>
            </a:extLst>
          </p:cNvPr>
          <p:cNvSpPr>
            <a:spLocks noGrp="1"/>
          </p:cNvSpPr>
          <p:nvPr>
            <p:ph type="title"/>
          </p:nvPr>
        </p:nvSpPr>
        <p:spPr/>
        <p:txBody>
          <a:bodyPr/>
          <a:lstStyle/>
          <a:p>
            <a:r>
              <a:rPr lang="en-GB" dirty="0"/>
              <a:t>Achieving this Level 2 Qualification</a:t>
            </a:r>
          </a:p>
        </p:txBody>
      </p:sp>
      <p:sp>
        <p:nvSpPr>
          <p:cNvPr id="5" name="Content Placeholder 4">
            <a:extLst>
              <a:ext uri="{FF2B5EF4-FFF2-40B4-BE49-F238E27FC236}">
                <a16:creationId xmlns:a16="http://schemas.microsoft.com/office/drawing/2014/main" id="{006764B2-4B91-2EB1-50E6-32BE4F374A73}"/>
              </a:ext>
            </a:extLst>
          </p:cNvPr>
          <p:cNvSpPr>
            <a:spLocks noGrp="1"/>
          </p:cNvSpPr>
          <p:nvPr>
            <p:ph idx="13"/>
          </p:nvPr>
        </p:nvSpPr>
        <p:spPr>
          <a:xfrm>
            <a:off x="685845" y="1690690"/>
            <a:ext cx="11288441" cy="4993140"/>
          </a:xfrm>
        </p:spPr>
        <p:txBody>
          <a:bodyPr/>
          <a:lstStyle/>
          <a:p>
            <a:pPr fontAlgn="base"/>
            <a:r>
              <a:rPr lang="en-GB" sz="2400" dirty="0"/>
              <a:t>To be awarded the NCFE Level 2 Certificate in Principles of Business Administration, learners must successfully complete the 5 mandatory units and the2 optional units as follows:</a:t>
            </a:r>
            <a:r>
              <a:rPr lang="en-US" sz="2400" dirty="0"/>
              <a:t>​</a:t>
            </a:r>
            <a:endParaRPr lang="en-GB" sz="2400" dirty="0"/>
          </a:p>
          <a:p>
            <a:pPr fontAlgn="base"/>
            <a:r>
              <a:rPr lang="en-GB" sz="2400" b="1" dirty="0"/>
              <a:t>Unit 01 </a:t>
            </a:r>
            <a:r>
              <a:rPr lang="en-GB" sz="2400" dirty="0"/>
              <a:t>Principles of providing administrative services </a:t>
            </a:r>
            <a:r>
              <a:rPr lang="en-US" sz="2400" dirty="0"/>
              <a:t>​</a:t>
            </a:r>
          </a:p>
          <a:p>
            <a:pPr fontAlgn="base"/>
            <a:r>
              <a:rPr lang="en-GB" sz="2400" dirty="0">
                <a:solidFill>
                  <a:srgbClr val="00B050"/>
                </a:solidFill>
              </a:rPr>
              <a:t>Unit 02 Principles of business document production and information management </a:t>
            </a:r>
            <a:r>
              <a:rPr lang="en-US" sz="2400" dirty="0">
                <a:solidFill>
                  <a:srgbClr val="00B050"/>
                </a:solidFill>
              </a:rPr>
              <a:t>​</a:t>
            </a:r>
          </a:p>
          <a:p>
            <a:pPr fontAlgn="base"/>
            <a:r>
              <a:rPr lang="en-GB" sz="2400" b="1" dirty="0">
                <a:solidFill>
                  <a:srgbClr val="00B050"/>
                </a:solidFill>
              </a:rPr>
              <a:t>Unit 03 </a:t>
            </a:r>
            <a:r>
              <a:rPr lang="en-GB" sz="2400" dirty="0">
                <a:solidFill>
                  <a:srgbClr val="00B050"/>
                </a:solidFill>
              </a:rPr>
              <a:t>Understand communication in a business environment </a:t>
            </a:r>
            <a:r>
              <a:rPr lang="en-US" sz="2400" dirty="0">
                <a:solidFill>
                  <a:srgbClr val="00B050"/>
                </a:solidFill>
              </a:rPr>
              <a:t>​</a:t>
            </a:r>
          </a:p>
          <a:p>
            <a:pPr fontAlgn="base"/>
            <a:r>
              <a:rPr lang="en-GB" sz="2400" b="1" dirty="0"/>
              <a:t>Unit 04 </a:t>
            </a:r>
            <a:r>
              <a:rPr lang="en-GB" sz="2400" dirty="0"/>
              <a:t>Understand employer organisations</a:t>
            </a:r>
            <a:r>
              <a:rPr lang="en-US" sz="2400" dirty="0"/>
              <a:t>​</a:t>
            </a:r>
          </a:p>
          <a:p>
            <a:pPr fontAlgn="base"/>
            <a:r>
              <a:rPr lang="en-GB" sz="2400" b="1" dirty="0"/>
              <a:t>Unit 05 </a:t>
            </a:r>
            <a:r>
              <a:rPr lang="en-GB" sz="2400" dirty="0"/>
              <a:t>Understand how to develop working relationships with colleagues</a:t>
            </a:r>
            <a:r>
              <a:rPr lang="en-US" sz="2400" dirty="0"/>
              <a:t>​</a:t>
            </a:r>
          </a:p>
          <a:p>
            <a:pPr fontAlgn="base"/>
            <a:r>
              <a:rPr lang="en-GB" sz="2400" b="1" dirty="0"/>
              <a:t>Unit 07 </a:t>
            </a:r>
            <a:r>
              <a:rPr lang="en-GB" sz="2400" dirty="0"/>
              <a:t>Employee Rights &amp; Responsibilities</a:t>
            </a:r>
            <a:r>
              <a:rPr lang="en-US" sz="2400" dirty="0"/>
              <a:t>​</a:t>
            </a:r>
          </a:p>
          <a:p>
            <a:pPr fontAlgn="base"/>
            <a:r>
              <a:rPr lang="en-GB" sz="2400" b="1" dirty="0"/>
              <a:t>Unit 11 </a:t>
            </a:r>
            <a:r>
              <a:rPr lang="en-GB" sz="2400" dirty="0"/>
              <a:t>Principles of working with others in a business environment</a:t>
            </a:r>
            <a:r>
              <a:rPr lang="en-US" sz="2400" dirty="0"/>
              <a:t>​</a:t>
            </a:r>
          </a:p>
          <a:p>
            <a:endParaRPr lang="en-GB" dirty="0"/>
          </a:p>
        </p:txBody>
      </p:sp>
    </p:spTree>
    <p:extLst>
      <p:ext uri="{BB962C8B-B14F-4D97-AF65-F5344CB8AC3E}">
        <p14:creationId xmlns:p14="http://schemas.microsoft.com/office/powerpoint/2010/main" val="1039123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5FF934-1AF7-BF41-5575-82D0F82431B7}"/>
              </a:ext>
            </a:extLst>
          </p:cNvPr>
          <p:cNvSpPr>
            <a:spLocks noGrp="1"/>
          </p:cNvSpPr>
          <p:nvPr>
            <p:ph type="title"/>
          </p:nvPr>
        </p:nvSpPr>
        <p:spPr>
          <a:xfrm>
            <a:off x="841248" y="256032"/>
            <a:ext cx="10506456" cy="1014984"/>
          </a:xfrm>
        </p:spPr>
        <p:txBody>
          <a:bodyPr vert="horz" lIns="91440" tIns="45720" rIns="91440" bIns="45720" rtlCol="0" anchor="b">
            <a:normAutofit/>
          </a:bodyPr>
          <a:lstStyle/>
          <a:p>
            <a:pPr defTabSz="914400"/>
            <a:r>
              <a:rPr lang="en-US" kern="1200">
                <a:solidFill>
                  <a:schemeClr val="tx1"/>
                </a:solidFill>
                <a:latin typeface="+mj-lt"/>
                <a:ea typeface="+mj-ea"/>
                <a:cs typeface="+mj-cs"/>
              </a:rPr>
              <a:t>Learning objectives</a:t>
            </a:r>
          </a:p>
        </p:txBody>
      </p:sp>
      <p:sp>
        <p:nvSpPr>
          <p:cNvPr id="22" name="Rectangle 21">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2">
            <a:extLst>
              <a:ext uri="{FF2B5EF4-FFF2-40B4-BE49-F238E27FC236}">
                <a16:creationId xmlns:a16="http://schemas.microsoft.com/office/drawing/2014/main" id="{28857D6B-4442-1BDD-9F91-0E3C92F7E2C0}"/>
              </a:ext>
            </a:extLst>
          </p:cNvPr>
          <p:cNvGraphicFramePr>
            <a:graphicFrameLocks noGrp="1"/>
          </p:cNvGraphicFramePr>
          <p:nvPr>
            <p:ph idx="13"/>
            <p:extLst>
              <p:ext uri="{D42A27DB-BD31-4B8C-83A1-F6EECF244321}">
                <p14:modId xmlns:p14="http://schemas.microsoft.com/office/powerpoint/2010/main" val="321266749"/>
              </p:ext>
            </p:extLst>
          </p:nvPr>
        </p:nvGraphicFramePr>
        <p:xfrm>
          <a:off x="838200" y="1666278"/>
          <a:ext cx="11114314" cy="50087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846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EC353-27BC-F37A-7572-686DA7F8F49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ACA854A-46AA-A249-4F51-455D6E6DC3E2}"/>
              </a:ext>
            </a:extLst>
          </p:cNvPr>
          <p:cNvSpPr>
            <a:spLocks noGrp="1"/>
          </p:cNvSpPr>
          <p:nvPr>
            <p:ph type="title"/>
          </p:nvPr>
        </p:nvSpPr>
        <p:spPr/>
        <p:txBody>
          <a:bodyPr>
            <a:normAutofit/>
          </a:bodyPr>
          <a:lstStyle/>
          <a:p>
            <a:r>
              <a:rPr lang="en-GB" dirty="0"/>
              <a:t>Unit 3 – Understand communication in a business environment</a:t>
            </a:r>
          </a:p>
        </p:txBody>
      </p:sp>
      <p:sp>
        <p:nvSpPr>
          <p:cNvPr id="5" name="Content Placeholder 4">
            <a:extLst>
              <a:ext uri="{FF2B5EF4-FFF2-40B4-BE49-F238E27FC236}">
                <a16:creationId xmlns:a16="http://schemas.microsoft.com/office/drawing/2014/main" id="{3DE3DEAE-C64F-5C6A-C36C-E46F8CF57D86}"/>
              </a:ext>
            </a:extLst>
          </p:cNvPr>
          <p:cNvSpPr>
            <a:spLocks noGrp="1"/>
          </p:cNvSpPr>
          <p:nvPr>
            <p:ph idx="13"/>
          </p:nvPr>
        </p:nvSpPr>
        <p:spPr>
          <a:xfrm>
            <a:off x="159657" y="1690689"/>
            <a:ext cx="7184572" cy="4802185"/>
          </a:xfrm>
        </p:spPr>
        <p:txBody>
          <a:bodyPr/>
          <a:lstStyle/>
          <a:p>
            <a:r>
              <a:rPr lang="en-GB" sz="3200" b="1" dirty="0">
                <a:solidFill>
                  <a:srgbClr val="009999"/>
                </a:solidFill>
              </a:rPr>
              <a:t>Unit summary</a:t>
            </a:r>
            <a:endParaRPr lang="en-GB" sz="3200" dirty="0">
              <a:solidFill>
                <a:srgbClr val="009999"/>
              </a:solidFill>
            </a:endParaRPr>
          </a:p>
          <a:p>
            <a:r>
              <a:rPr lang="en-GB" sz="3600" dirty="0">
                <a:solidFill>
                  <a:srgbClr val="009999"/>
                </a:solidFill>
              </a:rPr>
              <a:t>The aim of this unit is to provide an understanding of the requirements of written and verbal business communication. </a:t>
            </a:r>
          </a:p>
          <a:p>
            <a:r>
              <a:rPr lang="en-GB" sz="3600" dirty="0">
                <a:solidFill>
                  <a:srgbClr val="009999"/>
                </a:solidFill>
              </a:rPr>
              <a:t>You will also be able to identify appropriate body language and tone of voice when communicating verbally.</a:t>
            </a:r>
          </a:p>
        </p:txBody>
      </p:sp>
      <p:pic>
        <p:nvPicPr>
          <p:cNvPr id="1026" name="Picture 2" descr="Image result for distributing business documents">
            <a:extLst>
              <a:ext uri="{FF2B5EF4-FFF2-40B4-BE49-F238E27FC236}">
                <a16:creationId xmlns:a16="http://schemas.microsoft.com/office/drawing/2014/main" id="{64C53EB9-595A-4D60-B60B-650AC61EF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6457" y="2220686"/>
            <a:ext cx="4003963" cy="3714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7864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76ACD1F6-90AD-210E-89DC-4D7F33C20598}"/>
              </a:ext>
            </a:extLst>
          </p:cNvPr>
          <p:cNvSpPr>
            <a:spLocks noGrp="1"/>
          </p:cNvSpPr>
          <p:nvPr>
            <p:ph type="title"/>
          </p:nvPr>
        </p:nvSpPr>
        <p:spPr>
          <a:xfrm>
            <a:off x="119744" y="365130"/>
            <a:ext cx="11821884" cy="1325559"/>
          </a:xfrm>
        </p:spPr>
        <p:txBody>
          <a:bodyPr>
            <a:normAutofit/>
          </a:bodyPr>
          <a:lstStyle/>
          <a:p>
            <a:r>
              <a:rPr lang="en-GB" dirty="0">
                <a:solidFill>
                  <a:srgbClr val="009999"/>
                </a:solidFill>
              </a:rPr>
              <a:t>Managing information in business organisations (Unit 2)</a:t>
            </a:r>
            <a:endParaRPr lang="en-GB" dirty="0"/>
          </a:p>
        </p:txBody>
      </p:sp>
      <p:sp>
        <p:nvSpPr>
          <p:cNvPr id="19" name="Content Placeholder 18">
            <a:extLst>
              <a:ext uri="{FF2B5EF4-FFF2-40B4-BE49-F238E27FC236}">
                <a16:creationId xmlns:a16="http://schemas.microsoft.com/office/drawing/2014/main" id="{07BB92EF-C94D-D4BE-8B76-57C9E5669E09}"/>
              </a:ext>
            </a:extLst>
          </p:cNvPr>
          <p:cNvSpPr>
            <a:spLocks noGrp="1"/>
          </p:cNvSpPr>
          <p:nvPr>
            <p:ph sz="quarter" idx="4294967295"/>
          </p:nvPr>
        </p:nvSpPr>
        <p:spPr>
          <a:xfrm>
            <a:off x="250372" y="1690689"/>
            <a:ext cx="11658600" cy="4993139"/>
          </a:xfrm>
          <a:prstGeom prst="rect">
            <a:avLst/>
          </a:prstGeom>
        </p:spPr>
        <p:txBody>
          <a:bodyPr/>
          <a:lstStyle/>
          <a:p>
            <a:endParaRPr lang="en-GB" sz="2400" dirty="0"/>
          </a:p>
          <a:p>
            <a:r>
              <a:rPr lang="en-GB" sz="2400" dirty="0"/>
              <a:t>Why is safe storage and efficient retrieval of information important?</a:t>
            </a:r>
          </a:p>
          <a:p>
            <a:endParaRPr lang="en-GB" sz="2400" dirty="0"/>
          </a:p>
          <a:p>
            <a:r>
              <a:rPr lang="en-GB" sz="2400" dirty="0"/>
              <a:t>Identify legal requirements for storing business information</a:t>
            </a:r>
          </a:p>
          <a:p>
            <a:endParaRPr lang="en-GB" sz="2400" dirty="0"/>
          </a:p>
          <a:p>
            <a:r>
              <a:rPr lang="en-GB" sz="2400" dirty="0"/>
              <a:t>How does corporate identity impact upon document production?</a:t>
            </a:r>
          </a:p>
          <a:p>
            <a:endParaRPr lang="en-GB" sz="2400" dirty="0"/>
          </a:p>
          <a:p>
            <a:r>
              <a:rPr lang="en-GB" sz="2400" dirty="0"/>
              <a:t>Describe organisational procedures for version control</a:t>
            </a:r>
          </a:p>
          <a:p>
            <a:endParaRPr lang="en-GB" sz="2400" dirty="0"/>
          </a:p>
        </p:txBody>
      </p:sp>
      <p:pic>
        <p:nvPicPr>
          <p:cNvPr id="2" name="Picture 1">
            <a:extLst>
              <a:ext uri="{FF2B5EF4-FFF2-40B4-BE49-F238E27FC236}">
                <a16:creationId xmlns:a16="http://schemas.microsoft.com/office/drawing/2014/main" id="{8EB8100D-501D-D89B-61F4-7B532759047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999621" y="3818021"/>
            <a:ext cx="3039979" cy="3039979"/>
          </a:xfrm>
          <a:prstGeom prst="rect">
            <a:avLst/>
          </a:prstGeom>
        </p:spPr>
      </p:pic>
    </p:spTree>
    <p:extLst>
      <p:ext uri="{BB962C8B-B14F-4D97-AF65-F5344CB8AC3E}">
        <p14:creationId xmlns:p14="http://schemas.microsoft.com/office/powerpoint/2010/main" val="646376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9DBC3-4297-026B-2336-85664A170A92}"/>
              </a:ext>
            </a:extLst>
          </p:cNvPr>
          <p:cNvSpPr>
            <a:spLocks noGrp="1"/>
          </p:cNvSpPr>
          <p:nvPr>
            <p:ph type="title"/>
          </p:nvPr>
        </p:nvSpPr>
        <p:spPr/>
        <p:txBody>
          <a:bodyPr/>
          <a:lstStyle/>
          <a:p>
            <a:r>
              <a:rPr lang="en-GB" dirty="0"/>
              <a:t>Unit 3 – Understand communication in a business environment</a:t>
            </a:r>
          </a:p>
        </p:txBody>
      </p:sp>
      <p:sp>
        <p:nvSpPr>
          <p:cNvPr id="3" name="Content Placeholder 2">
            <a:extLst>
              <a:ext uri="{FF2B5EF4-FFF2-40B4-BE49-F238E27FC236}">
                <a16:creationId xmlns:a16="http://schemas.microsoft.com/office/drawing/2014/main" id="{406E5129-48DB-A4E7-772E-AAE4B995AAB0}"/>
              </a:ext>
            </a:extLst>
          </p:cNvPr>
          <p:cNvSpPr>
            <a:spLocks noGrp="1"/>
          </p:cNvSpPr>
          <p:nvPr>
            <p:ph sz="quarter" idx="4294967295"/>
          </p:nvPr>
        </p:nvSpPr>
        <p:spPr>
          <a:xfrm>
            <a:off x="685846" y="1988457"/>
            <a:ext cx="11128783" cy="4869542"/>
          </a:xfrm>
        </p:spPr>
        <p:txBody>
          <a:bodyPr/>
          <a:lstStyle/>
          <a:p>
            <a:pPr lvl="1" fontAlgn="base"/>
            <a:r>
              <a:rPr lang="en-GB" sz="2400" dirty="0"/>
              <a:t>AC 1.1 - Explain why different </a:t>
            </a:r>
            <a:r>
              <a:rPr lang="en-GB" sz="2400" b="1" dirty="0"/>
              <a:t>communication methods</a:t>
            </a:r>
            <a:r>
              <a:rPr lang="en-GB" sz="2400" dirty="0"/>
              <a:t> are used in the business environment </a:t>
            </a:r>
          </a:p>
          <a:p>
            <a:pPr lvl="1" fontAlgn="base"/>
            <a:endParaRPr lang="en-GB" sz="2400" dirty="0"/>
          </a:p>
          <a:p>
            <a:pPr lvl="1" fontAlgn="base"/>
            <a:r>
              <a:rPr lang="en-GB" sz="2400" dirty="0"/>
              <a:t>AC 1.2 -  Describe the communication requirements of different </a:t>
            </a:r>
            <a:r>
              <a:rPr lang="en-GB" sz="2400" b="1" dirty="0"/>
              <a:t>audiences</a:t>
            </a:r>
            <a:r>
              <a:rPr lang="en-GB" sz="2400" dirty="0"/>
              <a:t> </a:t>
            </a:r>
          </a:p>
          <a:p>
            <a:pPr lvl="1" fontAlgn="base"/>
            <a:endParaRPr lang="en-GB" sz="2400" dirty="0"/>
          </a:p>
          <a:p>
            <a:pPr lvl="1" fontAlgn="base"/>
            <a:r>
              <a:rPr lang="en-GB" sz="2400" dirty="0"/>
              <a:t>AC 1.3 - Explain the importance of using correct grammar, sentence structure, punctuation, spelling and </a:t>
            </a:r>
            <a:r>
              <a:rPr lang="en-GB" sz="2400" b="1" dirty="0"/>
              <a:t>conventions</a:t>
            </a:r>
            <a:r>
              <a:rPr lang="en-GB" sz="2400" dirty="0"/>
              <a:t> in business communications </a:t>
            </a:r>
          </a:p>
          <a:p>
            <a:pPr lvl="1" fontAlgn="base"/>
            <a:endParaRPr lang="en-GB" sz="2400" dirty="0"/>
          </a:p>
          <a:p>
            <a:pPr lvl="1" fontAlgn="base"/>
            <a:r>
              <a:rPr lang="en-GB" sz="2400" dirty="0"/>
              <a:t>AC 1.4 - Explain the importance of using appropriate body language and tone of voice when communicating verbally </a:t>
            </a:r>
          </a:p>
          <a:p>
            <a:r>
              <a:rPr lang="en-GB" sz="2400" dirty="0"/>
              <a:t> </a:t>
            </a:r>
          </a:p>
          <a:p>
            <a:endParaRPr lang="en-GB" dirty="0"/>
          </a:p>
        </p:txBody>
      </p:sp>
    </p:spTree>
    <p:extLst>
      <p:ext uri="{BB962C8B-B14F-4D97-AF65-F5344CB8AC3E}">
        <p14:creationId xmlns:p14="http://schemas.microsoft.com/office/powerpoint/2010/main" val="1210983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D0F44-73A1-5F89-A194-8E5C1906363C}"/>
              </a:ext>
            </a:extLst>
          </p:cNvPr>
          <p:cNvSpPr>
            <a:spLocks noGrp="1"/>
          </p:cNvSpPr>
          <p:nvPr>
            <p:ph type="title"/>
          </p:nvPr>
        </p:nvSpPr>
        <p:spPr>
          <a:xfrm>
            <a:off x="0" y="365130"/>
            <a:ext cx="11959771" cy="1325559"/>
          </a:xfrm>
        </p:spPr>
        <p:txBody>
          <a:bodyPr>
            <a:normAutofit fontScale="90000"/>
          </a:bodyPr>
          <a:lstStyle/>
          <a:p>
            <a:r>
              <a:rPr lang="en-GB" dirty="0"/>
              <a:t>Communication methods used in the business environment (AC 1.1)</a:t>
            </a:r>
            <a:br>
              <a:rPr lang="en-GB" dirty="0"/>
            </a:br>
            <a:endParaRPr lang="en-GB" dirty="0"/>
          </a:p>
        </p:txBody>
      </p:sp>
      <p:sp>
        <p:nvSpPr>
          <p:cNvPr id="3" name="Content Placeholder 2">
            <a:extLst>
              <a:ext uri="{FF2B5EF4-FFF2-40B4-BE49-F238E27FC236}">
                <a16:creationId xmlns:a16="http://schemas.microsoft.com/office/drawing/2014/main" id="{97C64612-C25A-26A4-7444-FA2D99869AA0}"/>
              </a:ext>
            </a:extLst>
          </p:cNvPr>
          <p:cNvSpPr>
            <a:spLocks noGrp="1"/>
          </p:cNvSpPr>
          <p:nvPr>
            <p:ph sz="quarter" idx="4294967295"/>
          </p:nvPr>
        </p:nvSpPr>
        <p:spPr>
          <a:xfrm>
            <a:off x="685846" y="1690689"/>
            <a:ext cx="5410154" cy="4461804"/>
          </a:xfrm>
        </p:spPr>
        <p:txBody>
          <a:bodyPr/>
          <a:lstStyle/>
          <a:p>
            <a:pPr algn="ctr"/>
            <a:r>
              <a:rPr lang="en-GB" sz="4800" dirty="0">
                <a:solidFill>
                  <a:srgbClr val="009999"/>
                </a:solidFill>
              </a:rPr>
              <a:t>Class discussion:</a:t>
            </a:r>
          </a:p>
          <a:p>
            <a:pPr algn="ctr"/>
            <a:endParaRPr lang="en-GB" sz="4800" dirty="0">
              <a:solidFill>
                <a:srgbClr val="009999"/>
              </a:solidFill>
            </a:endParaRPr>
          </a:p>
          <a:p>
            <a:pPr algn="ctr"/>
            <a:r>
              <a:rPr lang="en-GB" sz="4800" dirty="0">
                <a:solidFill>
                  <a:srgbClr val="009999"/>
                </a:solidFill>
              </a:rPr>
              <a:t>How do people communicate in a business environment?</a:t>
            </a:r>
          </a:p>
        </p:txBody>
      </p:sp>
      <p:pic>
        <p:nvPicPr>
          <p:cNvPr id="5" name="Picture 4">
            <a:extLst>
              <a:ext uri="{FF2B5EF4-FFF2-40B4-BE49-F238E27FC236}">
                <a16:creationId xmlns:a16="http://schemas.microsoft.com/office/drawing/2014/main" id="{8A2B32E6-29F3-2D44-01B5-FCEBAA48270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03158" y="2032000"/>
            <a:ext cx="5543681" cy="4724400"/>
          </a:xfrm>
          <a:prstGeom prst="rect">
            <a:avLst/>
          </a:prstGeom>
        </p:spPr>
      </p:pic>
      <p:sp>
        <p:nvSpPr>
          <p:cNvPr id="6" name="TextBox 5">
            <a:extLst>
              <a:ext uri="{FF2B5EF4-FFF2-40B4-BE49-F238E27FC236}">
                <a16:creationId xmlns:a16="http://schemas.microsoft.com/office/drawing/2014/main" id="{858623D6-A1A5-09BF-9A5C-7EA08EF51AAC}"/>
              </a:ext>
            </a:extLst>
          </p:cNvPr>
          <p:cNvSpPr txBox="1"/>
          <p:nvPr/>
        </p:nvSpPr>
        <p:spPr>
          <a:xfrm>
            <a:off x="2072361" y="6858000"/>
            <a:ext cx="8047278" cy="230832"/>
          </a:xfrm>
          <a:prstGeom prst="rect">
            <a:avLst/>
          </a:prstGeom>
          <a:noFill/>
        </p:spPr>
        <p:txBody>
          <a:bodyPr wrap="square" rtlCol="0">
            <a:spAutoFit/>
          </a:bodyPr>
          <a:lstStyle/>
          <a:p>
            <a:r>
              <a:rPr lang="en-GB" sz="900">
                <a:hlinkClick r:id="rId4" tooltip="https://ufl.pb.unizin.org/instructorguide/chapter/communicate-with-your-students/"/>
              </a:rPr>
              <a:t>This Photo</a:t>
            </a:r>
            <a:r>
              <a:rPr lang="en-GB" sz="900"/>
              <a:t> by Unknown Author is licensed under </a:t>
            </a:r>
            <a:r>
              <a:rPr lang="en-GB" sz="900">
                <a:hlinkClick r:id="rId5" tooltip="https://creativecommons.org/licenses/by/3.0/"/>
              </a:rPr>
              <a:t>CC BY</a:t>
            </a:r>
            <a:endParaRPr lang="en-GB" sz="900"/>
          </a:p>
        </p:txBody>
      </p:sp>
    </p:spTree>
    <p:extLst>
      <p:ext uri="{BB962C8B-B14F-4D97-AF65-F5344CB8AC3E}">
        <p14:creationId xmlns:p14="http://schemas.microsoft.com/office/powerpoint/2010/main" val="94164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7AB6-D755-79EA-48ED-712BEB7798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FD3ECF-1F9B-7EDB-4EBD-FB4CA2E042A4}"/>
              </a:ext>
            </a:extLst>
          </p:cNvPr>
          <p:cNvSpPr>
            <a:spLocks noGrp="1"/>
          </p:cNvSpPr>
          <p:nvPr>
            <p:ph type="title"/>
          </p:nvPr>
        </p:nvSpPr>
        <p:spPr>
          <a:xfrm>
            <a:off x="223285" y="365126"/>
            <a:ext cx="11130516" cy="772557"/>
          </a:xfrm>
        </p:spPr>
        <p:txBody>
          <a:bodyPr>
            <a:normAutofit fontScale="90000"/>
          </a:bodyPr>
          <a:lstStyle/>
          <a:p>
            <a:r>
              <a:rPr lang="en-GB" dirty="0"/>
              <a:t>Group activity</a:t>
            </a:r>
            <a:br>
              <a:rPr lang="en-GB" dirty="0"/>
            </a:br>
            <a:r>
              <a:rPr lang="en-GB" dirty="0"/>
              <a:t>Communication methods (AC 1.1)</a:t>
            </a:r>
          </a:p>
        </p:txBody>
      </p:sp>
      <p:sp>
        <p:nvSpPr>
          <p:cNvPr id="3" name="Content Placeholder 2">
            <a:extLst>
              <a:ext uri="{FF2B5EF4-FFF2-40B4-BE49-F238E27FC236}">
                <a16:creationId xmlns:a16="http://schemas.microsoft.com/office/drawing/2014/main" id="{42B4E91C-863B-B822-A53A-CB80BD34CC0B}"/>
              </a:ext>
            </a:extLst>
          </p:cNvPr>
          <p:cNvSpPr>
            <a:spLocks noGrp="1"/>
          </p:cNvSpPr>
          <p:nvPr>
            <p:ph idx="13"/>
          </p:nvPr>
        </p:nvSpPr>
        <p:spPr>
          <a:xfrm>
            <a:off x="462561" y="1690690"/>
            <a:ext cx="9787225" cy="5167310"/>
          </a:xfrm>
        </p:spPr>
        <p:txBody>
          <a:bodyPr/>
          <a:lstStyle/>
          <a:p>
            <a:r>
              <a:rPr lang="en-GB" sz="2000" dirty="0"/>
              <a:t>In small groups discuss the communication method allocated to your group from the list below:</a:t>
            </a:r>
          </a:p>
          <a:p>
            <a:r>
              <a:rPr lang="en-GB" sz="2400" b="1" dirty="0">
                <a:solidFill>
                  <a:srgbClr val="0070C0"/>
                </a:solidFill>
              </a:rPr>
              <a:t>Face-to-face</a:t>
            </a:r>
          </a:p>
          <a:p>
            <a:endParaRPr lang="en-GB" sz="2000" b="1" dirty="0">
              <a:solidFill>
                <a:srgbClr val="0070C0"/>
              </a:solidFill>
            </a:endParaRPr>
          </a:p>
          <a:p>
            <a:r>
              <a:rPr lang="en-GB" sz="2400" b="1" dirty="0">
                <a:solidFill>
                  <a:srgbClr val="0070C0"/>
                </a:solidFill>
              </a:rPr>
              <a:t>Telephone</a:t>
            </a:r>
          </a:p>
          <a:p>
            <a:endParaRPr lang="en-GB" sz="2000" b="1" dirty="0">
              <a:solidFill>
                <a:srgbClr val="0070C0"/>
              </a:solidFill>
            </a:endParaRPr>
          </a:p>
          <a:p>
            <a:r>
              <a:rPr lang="en-GB" sz="2400" b="1" dirty="0">
                <a:solidFill>
                  <a:srgbClr val="0070C0"/>
                </a:solidFill>
              </a:rPr>
              <a:t>Email</a:t>
            </a:r>
          </a:p>
          <a:p>
            <a:endParaRPr lang="en-GB" sz="2000" b="1" dirty="0">
              <a:solidFill>
                <a:srgbClr val="0070C0"/>
              </a:solidFill>
            </a:endParaRPr>
          </a:p>
          <a:p>
            <a:r>
              <a:rPr lang="en-GB" sz="2400" b="1" dirty="0">
                <a:solidFill>
                  <a:srgbClr val="0070C0"/>
                </a:solidFill>
              </a:rPr>
              <a:t>Letter</a:t>
            </a:r>
          </a:p>
          <a:p>
            <a:endParaRPr lang="en-GB" sz="2000" b="1" dirty="0">
              <a:solidFill>
                <a:srgbClr val="0070C0"/>
              </a:solidFill>
            </a:endParaRPr>
          </a:p>
          <a:p>
            <a:r>
              <a:rPr lang="en-GB" sz="2400" b="1" dirty="0">
                <a:solidFill>
                  <a:srgbClr val="0070C0"/>
                </a:solidFill>
              </a:rPr>
              <a:t>Video Conference call </a:t>
            </a:r>
          </a:p>
          <a:p>
            <a:endParaRPr lang="en-GB" sz="2400" b="1" dirty="0">
              <a:solidFill>
                <a:srgbClr val="0070C0"/>
              </a:solidFill>
            </a:endParaRPr>
          </a:p>
          <a:p>
            <a:r>
              <a:rPr lang="en-GB" sz="2000" dirty="0">
                <a:highlight>
                  <a:srgbClr val="FFFF00"/>
                </a:highlight>
              </a:rPr>
              <a:t>Answer the following questions to share with the rest of the group:</a:t>
            </a:r>
          </a:p>
          <a:p>
            <a:endParaRPr lang="en-GB" sz="2000" dirty="0">
              <a:highlight>
                <a:srgbClr val="FFFF00"/>
              </a:highlight>
            </a:endParaRPr>
          </a:p>
          <a:p>
            <a:r>
              <a:rPr lang="en-GB" sz="2000" dirty="0">
                <a:highlight>
                  <a:srgbClr val="FFFF00"/>
                </a:highlight>
              </a:rPr>
              <a:t>1.Why is the communication method used in a business environment?</a:t>
            </a:r>
          </a:p>
          <a:p>
            <a:r>
              <a:rPr lang="en-GB" sz="2000" dirty="0">
                <a:highlight>
                  <a:srgbClr val="FFFF00"/>
                </a:highlight>
              </a:rPr>
              <a:t>2.Provide an example of what the method could be used to communicate in business </a:t>
            </a:r>
            <a:r>
              <a:rPr lang="en-GB" sz="2000" i="1" dirty="0">
                <a:highlight>
                  <a:srgbClr val="FFFF00"/>
                </a:highlight>
              </a:rPr>
              <a:t>i.e. video conference call could be used for a presentation to provide updates on procedures.</a:t>
            </a:r>
          </a:p>
          <a:p>
            <a:r>
              <a:rPr lang="en-GB" sz="2000" dirty="0">
                <a:highlight>
                  <a:srgbClr val="FFFF00"/>
                </a:highlight>
              </a:rPr>
              <a:t>3.Identify a benefit of using the method</a:t>
            </a:r>
          </a:p>
          <a:p>
            <a:endParaRPr lang="en-GB" dirty="0"/>
          </a:p>
          <a:p>
            <a:endParaRPr lang="en-GB" dirty="0"/>
          </a:p>
          <a:p>
            <a:endParaRPr lang="en-GB" dirty="0"/>
          </a:p>
        </p:txBody>
      </p:sp>
      <p:pic>
        <p:nvPicPr>
          <p:cNvPr id="5" name="Content Placeholder 4">
            <a:extLst>
              <a:ext uri="{FF2B5EF4-FFF2-40B4-BE49-F238E27FC236}">
                <a16:creationId xmlns:a16="http://schemas.microsoft.com/office/drawing/2014/main" id="{D4B0ED4C-32D0-49E2-787D-4F623E565737}"/>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696293" y="137197"/>
            <a:ext cx="3106985" cy="1553493"/>
          </a:xfrm>
          <a:prstGeom prst="rect">
            <a:avLst/>
          </a:prstGeom>
        </p:spPr>
      </p:pic>
      <p:pic>
        <p:nvPicPr>
          <p:cNvPr id="6" name="Picture 5">
            <a:extLst>
              <a:ext uri="{FF2B5EF4-FFF2-40B4-BE49-F238E27FC236}">
                <a16:creationId xmlns:a16="http://schemas.microsoft.com/office/drawing/2014/main" id="{D8BDC4BE-E0C7-4269-DAAC-050FCC0F5E80}"/>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913321" y="3584989"/>
            <a:ext cx="2630674" cy="1962045"/>
          </a:xfrm>
          <a:prstGeom prst="rect">
            <a:avLst/>
          </a:prstGeom>
        </p:spPr>
      </p:pic>
      <p:pic>
        <p:nvPicPr>
          <p:cNvPr id="1028" name="Picture 4" descr="15 minutes Vectors - Download Free High-Quality Vectors from Freepik |  Freepik">
            <a:extLst>
              <a:ext uri="{FF2B5EF4-FFF2-40B4-BE49-F238E27FC236}">
                <a16:creationId xmlns:a16="http://schemas.microsoft.com/office/drawing/2014/main" id="{19ECB7D3-EAE1-E2C7-CB69-2E8C78512B1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100929" y="4912962"/>
            <a:ext cx="1880191" cy="18801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9550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0B3B5-B134-C735-5944-E26AA021FB1B}"/>
              </a:ext>
            </a:extLst>
          </p:cNvPr>
          <p:cNvSpPr>
            <a:spLocks noGrp="1"/>
          </p:cNvSpPr>
          <p:nvPr>
            <p:ph type="title"/>
          </p:nvPr>
        </p:nvSpPr>
        <p:spPr/>
        <p:txBody>
          <a:bodyPr>
            <a:normAutofit fontScale="90000"/>
          </a:bodyPr>
          <a:lstStyle/>
          <a:p>
            <a:r>
              <a:rPr lang="en-GB" dirty="0">
                <a:latin typeface="Arial" pitchFamily="34"/>
                <a:cs typeface="Arial" pitchFamily="34"/>
              </a:rPr>
              <a:t>Communication requirements of different audiences (AC 1.2) – Class discussion</a:t>
            </a:r>
            <a:br>
              <a:rPr lang="en-GB" dirty="0">
                <a:latin typeface="Arial" pitchFamily="34"/>
                <a:cs typeface="Arial" pitchFamily="34"/>
              </a:rPr>
            </a:br>
            <a:br>
              <a:rPr lang="en-GB" sz="2400" dirty="0"/>
            </a:br>
            <a:endParaRPr lang="en-GB" dirty="0"/>
          </a:p>
        </p:txBody>
      </p:sp>
      <p:sp>
        <p:nvSpPr>
          <p:cNvPr id="3" name="Content Placeholder 2">
            <a:extLst>
              <a:ext uri="{FF2B5EF4-FFF2-40B4-BE49-F238E27FC236}">
                <a16:creationId xmlns:a16="http://schemas.microsoft.com/office/drawing/2014/main" id="{A4B0A0BC-5F1A-DEFC-925F-49D07F85ADFF}"/>
              </a:ext>
            </a:extLst>
          </p:cNvPr>
          <p:cNvSpPr>
            <a:spLocks noGrp="1"/>
          </p:cNvSpPr>
          <p:nvPr>
            <p:ph idx="13"/>
          </p:nvPr>
        </p:nvSpPr>
        <p:spPr>
          <a:xfrm>
            <a:off x="685846" y="1509824"/>
            <a:ext cx="6948332" cy="4642670"/>
          </a:xfrm>
        </p:spPr>
        <p:txBody>
          <a:bodyPr/>
          <a:lstStyle/>
          <a:p>
            <a:r>
              <a:rPr lang="en-GB" sz="2800" b="1" dirty="0">
                <a:solidFill>
                  <a:srgbClr val="0070C0"/>
                </a:solidFill>
              </a:rPr>
              <a:t>What types of customers could you communication with in a business environment?</a:t>
            </a:r>
          </a:p>
          <a:p>
            <a:endParaRPr lang="en-GB" sz="2800" b="1" dirty="0">
              <a:solidFill>
                <a:srgbClr val="0070C0"/>
              </a:solidFill>
            </a:endParaRPr>
          </a:p>
          <a:p>
            <a:r>
              <a:rPr lang="en-GB" sz="2800" b="1" dirty="0">
                <a:solidFill>
                  <a:srgbClr val="0070C0"/>
                </a:solidFill>
              </a:rPr>
              <a:t>Consider:</a:t>
            </a:r>
          </a:p>
          <a:p>
            <a:r>
              <a:rPr lang="en-GB" sz="2800" b="1" dirty="0">
                <a:solidFill>
                  <a:srgbClr val="0070C0"/>
                </a:solidFill>
              </a:rPr>
              <a:t>Internal customers – People who you work with in the business environment</a:t>
            </a:r>
          </a:p>
          <a:p>
            <a:endParaRPr lang="en-GB" sz="2800" b="1" dirty="0">
              <a:solidFill>
                <a:srgbClr val="0070C0"/>
              </a:solidFill>
            </a:endParaRPr>
          </a:p>
          <a:p>
            <a:r>
              <a:rPr lang="en-GB" sz="2800" b="1" dirty="0">
                <a:solidFill>
                  <a:srgbClr val="0070C0"/>
                </a:solidFill>
              </a:rPr>
              <a:t>External customers – People who buy your product/service or provide a service to your business</a:t>
            </a:r>
          </a:p>
        </p:txBody>
      </p:sp>
      <p:pic>
        <p:nvPicPr>
          <p:cNvPr id="5" name="Picture 4">
            <a:extLst>
              <a:ext uri="{FF2B5EF4-FFF2-40B4-BE49-F238E27FC236}">
                <a16:creationId xmlns:a16="http://schemas.microsoft.com/office/drawing/2014/main" id="{078D6064-32C0-AC4C-5E32-60C0FD02BAE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522535" y="1373372"/>
            <a:ext cx="4011755" cy="4506433"/>
          </a:xfrm>
          <a:prstGeom prst="rect">
            <a:avLst/>
          </a:prstGeom>
        </p:spPr>
      </p:pic>
    </p:spTree>
    <p:extLst>
      <p:ext uri="{BB962C8B-B14F-4D97-AF65-F5344CB8AC3E}">
        <p14:creationId xmlns:p14="http://schemas.microsoft.com/office/powerpoint/2010/main" val="3133861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orporate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4656</TotalTime>
  <Words>1137</Words>
  <Application>Microsoft Office PowerPoint</Application>
  <PresentationFormat>Widescreen</PresentationFormat>
  <Paragraphs>157</Paragraphs>
  <Slides>17</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Corporate background</vt:lpstr>
      <vt:lpstr>PowerPoint Presentation</vt:lpstr>
      <vt:lpstr>Achieving this Level 2 Qualification</vt:lpstr>
      <vt:lpstr>Learning objectives</vt:lpstr>
      <vt:lpstr>Unit 3 – Understand communication in a business environment</vt:lpstr>
      <vt:lpstr>Managing information in business organisations (Unit 2)</vt:lpstr>
      <vt:lpstr>Unit 3 – Understand communication in a business environment</vt:lpstr>
      <vt:lpstr>Communication methods used in the business environment (AC 1.1) </vt:lpstr>
      <vt:lpstr>Group activity Communication methods (AC 1.1)</vt:lpstr>
      <vt:lpstr>Communication requirements of different audiences (AC 1.2) – Class discussion  </vt:lpstr>
      <vt:lpstr>Communication requirements of different audiences (AC 1.2)   </vt:lpstr>
      <vt:lpstr>Communication requirements of different audiences (AC 1.2)   </vt:lpstr>
      <vt:lpstr>Group activity - Communication requirements (AC 1.2)</vt:lpstr>
      <vt:lpstr>Quality considerations when communicating (AC 1.3) – Class discussion</vt:lpstr>
      <vt:lpstr>What is body language? (AC 1.4)</vt:lpstr>
      <vt:lpstr>The importance of using appropriate body language and tone of voice when communicating verbally (AC 1.4)</vt:lpstr>
      <vt:lpstr>Individual homework activity (AC 1.4) – Task 3a: To discuss in next week’s session</vt:lpstr>
      <vt:lpstr>Summary</vt:lpstr>
    </vt:vector>
  </TitlesOfParts>
  <Company>Hampshire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Gray, Joanne (Childrens Services)</dc:creator>
  <cp:lastModifiedBy>Gray, Joanne (Childrens Services)</cp:lastModifiedBy>
  <cp:revision>16</cp:revision>
  <dcterms:created xsi:type="dcterms:W3CDTF">2026-05-05T20:05:50Z</dcterms:created>
  <dcterms:modified xsi:type="dcterms:W3CDTF">2026-05-21T03:30:52Z</dcterms:modified>
</cp:coreProperties>
</file>