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6"/>
    <p:sldMasterId id="2147483698" r:id="rId7"/>
  </p:sldMasterIdLst>
  <p:notesMasterIdLst>
    <p:notesMasterId r:id="rId20"/>
  </p:notesMasterIdLst>
  <p:handoutMasterIdLst>
    <p:handoutMasterId r:id="rId21"/>
  </p:handoutMasterIdLst>
  <p:sldIdLst>
    <p:sldId id="266" r:id="rId8"/>
    <p:sldId id="265" r:id="rId9"/>
    <p:sldId id="267" r:id="rId10"/>
    <p:sldId id="271" r:id="rId11"/>
    <p:sldId id="272" r:id="rId12"/>
    <p:sldId id="269" r:id="rId13"/>
    <p:sldId id="1648" r:id="rId14"/>
    <p:sldId id="270" r:id="rId15"/>
    <p:sldId id="1647" r:id="rId16"/>
    <p:sldId id="1642" r:id="rId17"/>
    <p:sldId id="268" r:id="rId18"/>
    <p:sldId id="1649" r:id="rId19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41"/>
    <p:restoredTop sz="90884"/>
  </p:normalViewPr>
  <p:slideViewPr>
    <p:cSldViewPr showGuides="1">
      <p:cViewPr varScale="1">
        <p:scale>
          <a:sx n="100" d="100"/>
          <a:sy n="100" d="100"/>
        </p:scale>
        <p:origin x="3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3B19F8FC-D844-4EFA-BD0A-EF17168D8AED}"/>
    <pc:docChg chg="custSel addSld modSld">
      <pc:chgData name="Scott, Wendy (Childrens Services)" userId="ccf14525-30ec-4eb3-9ec0-c8e827388be1" providerId="ADAL" clId="{3B19F8FC-D844-4EFA-BD0A-EF17168D8AED}" dt="2023-04-19T11:39:59.078" v="372" actId="313"/>
      <pc:docMkLst>
        <pc:docMk/>
      </pc:docMkLst>
      <pc:sldChg chg="addSp delSp modSp mod">
        <pc:chgData name="Scott, Wendy (Childrens Services)" userId="ccf14525-30ec-4eb3-9ec0-c8e827388be1" providerId="ADAL" clId="{3B19F8FC-D844-4EFA-BD0A-EF17168D8AED}" dt="2023-04-19T09:54:36.651" v="70" actId="207"/>
        <pc:sldMkLst>
          <pc:docMk/>
          <pc:sldMk cId="0" sldId="265"/>
        </pc:sldMkLst>
        <pc:spChg chg="mod">
          <ac:chgData name="Scott, Wendy (Childrens Services)" userId="ccf14525-30ec-4eb3-9ec0-c8e827388be1" providerId="ADAL" clId="{3B19F8FC-D844-4EFA-BD0A-EF17168D8AED}" dt="2023-04-19T09:43:56.651" v="13" actId="20577"/>
          <ac:spMkLst>
            <pc:docMk/>
            <pc:sldMk cId="0" sldId="265"/>
            <ac:spMk id="11266" creationId="{05A9E412-3229-B01B-7EFC-DE99B86471D8}"/>
          </ac:spMkLst>
        </pc:spChg>
        <pc:spChg chg="del">
          <ac:chgData name="Scott, Wendy (Childrens Services)" userId="ccf14525-30ec-4eb3-9ec0-c8e827388be1" providerId="ADAL" clId="{3B19F8FC-D844-4EFA-BD0A-EF17168D8AED}" dt="2023-04-19T09:44:11.807" v="14" actId="931"/>
          <ac:spMkLst>
            <pc:docMk/>
            <pc:sldMk cId="0" sldId="265"/>
            <ac:spMk id="11267" creationId="{9232117B-B242-DE62-6449-2FF52D64C32E}"/>
          </ac:spMkLst>
        </pc:spChg>
        <pc:picChg chg="add mod">
          <ac:chgData name="Scott, Wendy (Childrens Services)" userId="ccf14525-30ec-4eb3-9ec0-c8e827388be1" providerId="ADAL" clId="{3B19F8FC-D844-4EFA-BD0A-EF17168D8AED}" dt="2023-04-19T09:54:24.217" v="69" actId="207"/>
          <ac:picMkLst>
            <pc:docMk/>
            <pc:sldMk cId="0" sldId="265"/>
            <ac:picMk id="3" creationId="{090E6297-DC0C-B103-A4C4-A8A03ECDACDD}"/>
          </ac:picMkLst>
        </pc:picChg>
        <pc:picChg chg="add mod">
          <ac:chgData name="Scott, Wendy (Childrens Services)" userId="ccf14525-30ec-4eb3-9ec0-c8e827388be1" providerId="ADAL" clId="{3B19F8FC-D844-4EFA-BD0A-EF17168D8AED}" dt="2023-04-19T09:54:36.651" v="70" actId="207"/>
          <ac:picMkLst>
            <pc:docMk/>
            <pc:sldMk cId="0" sldId="265"/>
            <ac:picMk id="5" creationId="{DEAB5AEF-FC05-B200-AAFB-F73670F07556}"/>
          </ac:picMkLst>
        </pc:picChg>
        <pc:picChg chg="add mod">
          <ac:chgData name="Scott, Wendy (Childrens Services)" userId="ccf14525-30ec-4eb3-9ec0-c8e827388be1" providerId="ADAL" clId="{3B19F8FC-D844-4EFA-BD0A-EF17168D8AED}" dt="2023-04-19T09:54:03.847" v="68" actId="207"/>
          <ac:picMkLst>
            <pc:docMk/>
            <pc:sldMk cId="0" sldId="265"/>
            <ac:picMk id="7" creationId="{ADE26ECC-62EA-C08F-4696-B43D0963DDE7}"/>
          </ac:picMkLst>
        </pc:picChg>
      </pc:sldChg>
      <pc:sldChg chg="addSp delSp modSp new mod">
        <pc:chgData name="Scott, Wendy (Childrens Services)" userId="ccf14525-30ec-4eb3-9ec0-c8e827388be1" providerId="ADAL" clId="{3B19F8FC-D844-4EFA-BD0A-EF17168D8AED}" dt="2023-04-19T09:52:49.220" v="50" actId="14100"/>
        <pc:sldMkLst>
          <pc:docMk/>
          <pc:sldMk cId="1559500444" sldId="267"/>
        </pc:sldMkLst>
        <pc:spChg chg="mod">
          <ac:chgData name="Scott, Wendy (Childrens Services)" userId="ccf14525-30ec-4eb3-9ec0-c8e827388be1" providerId="ADAL" clId="{3B19F8FC-D844-4EFA-BD0A-EF17168D8AED}" dt="2023-04-19T09:47:29.921" v="37" actId="20577"/>
          <ac:spMkLst>
            <pc:docMk/>
            <pc:sldMk cId="1559500444" sldId="267"/>
            <ac:spMk id="2" creationId="{DCA18271-9F29-F726-D0A2-0839D593668A}"/>
          </ac:spMkLst>
        </pc:spChg>
        <pc:spChg chg="del">
          <ac:chgData name="Scott, Wendy (Childrens Services)" userId="ccf14525-30ec-4eb3-9ec0-c8e827388be1" providerId="ADAL" clId="{3B19F8FC-D844-4EFA-BD0A-EF17168D8AED}" dt="2023-04-19T09:51:17.643" v="38"/>
          <ac:spMkLst>
            <pc:docMk/>
            <pc:sldMk cId="1559500444" sldId="267"/>
            <ac:spMk id="3" creationId="{239FC281-7F1F-BE6C-53FD-61A78C25E151}"/>
          </ac:spMkLst>
        </pc:spChg>
        <pc:picChg chg="add mod">
          <ac:chgData name="Scott, Wendy (Childrens Services)" userId="ccf14525-30ec-4eb3-9ec0-c8e827388be1" providerId="ADAL" clId="{3B19F8FC-D844-4EFA-BD0A-EF17168D8AED}" dt="2023-04-19T09:52:13.779" v="49" actId="1076"/>
          <ac:picMkLst>
            <pc:docMk/>
            <pc:sldMk cId="1559500444" sldId="267"/>
            <ac:picMk id="4" creationId="{8AB1044D-E0CD-B104-6C14-BE6EC48B4EA8}"/>
          </ac:picMkLst>
        </pc:picChg>
        <pc:picChg chg="add mod">
          <ac:chgData name="Scott, Wendy (Childrens Services)" userId="ccf14525-30ec-4eb3-9ec0-c8e827388be1" providerId="ADAL" clId="{3B19F8FC-D844-4EFA-BD0A-EF17168D8AED}" dt="2023-04-19T09:52:49.220" v="50" actId="14100"/>
          <ac:picMkLst>
            <pc:docMk/>
            <pc:sldMk cId="1559500444" sldId="267"/>
            <ac:picMk id="5" creationId="{A0A48095-A40B-D9EF-BB0E-A970CFBCF5C3}"/>
          </ac:picMkLst>
        </pc:picChg>
      </pc:sldChg>
      <pc:sldChg chg="addSp delSp modSp new mod">
        <pc:chgData name="Scott, Wendy (Childrens Services)" userId="ccf14525-30ec-4eb3-9ec0-c8e827388be1" providerId="ADAL" clId="{3B19F8FC-D844-4EFA-BD0A-EF17168D8AED}" dt="2023-04-19T09:53:50.164" v="67" actId="207"/>
        <pc:sldMkLst>
          <pc:docMk/>
          <pc:sldMk cId="3759604929" sldId="268"/>
        </pc:sldMkLst>
        <pc:spChg chg="mod">
          <ac:chgData name="Scott, Wendy (Childrens Services)" userId="ccf14525-30ec-4eb3-9ec0-c8e827388be1" providerId="ADAL" clId="{3B19F8FC-D844-4EFA-BD0A-EF17168D8AED}" dt="2023-04-19T09:53:23.085" v="63" actId="20577"/>
          <ac:spMkLst>
            <pc:docMk/>
            <pc:sldMk cId="3759604929" sldId="268"/>
            <ac:spMk id="2" creationId="{F0970E9E-04AD-0D22-8567-FED1C7001494}"/>
          </ac:spMkLst>
        </pc:spChg>
        <pc:spChg chg="del">
          <ac:chgData name="Scott, Wendy (Childrens Services)" userId="ccf14525-30ec-4eb3-9ec0-c8e827388be1" providerId="ADAL" clId="{3B19F8FC-D844-4EFA-BD0A-EF17168D8AED}" dt="2023-04-19T09:53:38.624" v="64" actId="931"/>
          <ac:spMkLst>
            <pc:docMk/>
            <pc:sldMk cId="3759604929" sldId="268"/>
            <ac:spMk id="3" creationId="{D47B2901-2AE4-F397-CA5E-6CE3D76B3AAC}"/>
          </ac:spMkLst>
        </pc:spChg>
        <pc:picChg chg="add mod">
          <ac:chgData name="Scott, Wendy (Childrens Services)" userId="ccf14525-30ec-4eb3-9ec0-c8e827388be1" providerId="ADAL" clId="{3B19F8FC-D844-4EFA-BD0A-EF17168D8AED}" dt="2023-04-19T09:53:50.164" v="67" actId="207"/>
          <ac:picMkLst>
            <pc:docMk/>
            <pc:sldMk cId="3759604929" sldId="268"/>
            <ac:picMk id="5" creationId="{6A2ECC56-E29D-3D3F-EAEE-BA45F9A19D5B}"/>
          </ac:picMkLst>
        </pc:picChg>
      </pc:sldChg>
      <pc:sldChg chg="addSp delSp modSp new mod chgLayout">
        <pc:chgData name="Scott, Wendy (Childrens Services)" userId="ccf14525-30ec-4eb3-9ec0-c8e827388be1" providerId="ADAL" clId="{3B19F8FC-D844-4EFA-BD0A-EF17168D8AED}" dt="2023-04-19T10:09:36.067" v="208" actId="5793"/>
        <pc:sldMkLst>
          <pc:docMk/>
          <pc:sldMk cId="872358364" sldId="269"/>
        </pc:sldMkLst>
        <pc:spChg chg="mod ord">
          <ac:chgData name="Scott, Wendy (Childrens Services)" userId="ccf14525-30ec-4eb3-9ec0-c8e827388be1" providerId="ADAL" clId="{3B19F8FC-D844-4EFA-BD0A-EF17168D8AED}" dt="2023-04-19T09:54:57.705" v="100" actId="700"/>
          <ac:spMkLst>
            <pc:docMk/>
            <pc:sldMk cId="872358364" sldId="269"/>
            <ac:spMk id="2" creationId="{BC751D0B-40A6-BABB-D7AB-535CFEC43AAD}"/>
          </ac:spMkLst>
        </pc:spChg>
        <pc:spChg chg="del">
          <ac:chgData name="Scott, Wendy (Childrens Services)" userId="ccf14525-30ec-4eb3-9ec0-c8e827388be1" providerId="ADAL" clId="{3B19F8FC-D844-4EFA-BD0A-EF17168D8AED}" dt="2023-04-19T09:54:57.705" v="100" actId="700"/>
          <ac:spMkLst>
            <pc:docMk/>
            <pc:sldMk cId="872358364" sldId="269"/>
            <ac:spMk id="3" creationId="{A62D66F7-D540-9005-2265-8CA820339ED5}"/>
          </ac:spMkLst>
        </pc:spChg>
        <pc:spChg chg="add mod ord">
          <ac:chgData name="Scott, Wendy (Childrens Services)" userId="ccf14525-30ec-4eb3-9ec0-c8e827388be1" providerId="ADAL" clId="{3B19F8FC-D844-4EFA-BD0A-EF17168D8AED}" dt="2023-04-19T10:09:36.067" v="208" actId="5793"/>
          <ac:spMkLst>
            <pc:docMk/>
            <pc:sldMk cId="872358364" sldId="269"/>
            <ac:spMk id="4" creationId="{0627A6ED-E9B4-8CAC-10E8-3B7A56988DC2}"/>
          </ac:spMkLst>
        </pc:spChg>
      </pc:sldChg>
      <pc:sldChg chg="modSp add mod">
        <pc:chgData name="Scott, Wendy (Childrens Services)" userId="ccf14525-30ec-4eb3-9ec0-c8e827388be1" providerId="ADAL" clId="{3B19F8FC-D844-4EFA-BD0A-EF17168D8AED}" dt="2023-04-19T10:09:57.097" v="210" actId="5793"/>
        <pc:sldMkLst>
          <pc:docMk/>
          <pc:sldMk cId="2065820213" sldId="270"/>
        </pc:sldMkLst>
        <pc:spChg chg="mod">
          <ac:chgData name="Scott, Wendy (Childrens Services)" userId="ccf14525-30ec-4eb3-9ec0-c8e827388be1" providerId="ADAL" clId="{3B19F8FC-D844-4EFA-BD0A-EF17168D8AED}" dt="2023-04-19T10:09:57.097" v="210" actId="5793"/>
          <ac:spMkLst>
            <pc:docMk/>
            <pc:sldMk cId="2065820213" sldId="270"/>
            <ac:spMk id="4" creationId="{0627A6ED-E9B4-8CAC-10E8-3B7A56988DC2}"/>
          </ac:spMkLst>
        </pc:spChg>
      </pc:sldChg>
      <pc:sldChg chg="addSp modSp new mod">
        <pc:chgData name="Scott, Wendy (Childrens Services)" userId="ccf14525-30ec-4eb3-9ec0-c8e827388be1" providerId="ADAL" clId="{3B19F8FC-D844-4EFA-BD0A-EF17168D8AED}" dt="2023-04-19T10:01:56.103" v="106"/>
        <pc:sldMkLst>
          <pc:docMk/>
          <pc:sldMk cId="1016171349" sldId="271"/>
        </pc:sldMkLst>
        <pc:graphicFrameChg chg="add mod">
          <ac:chgData name="Scott, Wendy (Childrens Services)" userId="ccf14525-30ec-4eb3-9ec0-c8e827388be1" providerId="ADAL" clId="{3B19F8FC-D844-4EFA-BD0A-EF17168D8AED}" dt="2023-04-19T10:01:54.285" v="105"/>
          <ac:graphicFrameMkLst>
            <pc:docMk/>
            <pc:sldMk cId="1016171349" sldId="271"/>
            <ac:graphicFrameMk id="2" creationId="{2D84A31A-D6E5-B9AA-4B60-964B786C1D8C}"/>
          </ac:graphicFrameMkLst>
        </pc:graphicFrameChg>
        <pc:picChg chg="add">
          <ac:chgData name="Scott, Wendy (Childrens Services)" userId="ccf14525-30ec-4eb3-9ec0-c8e827388be1" providerId="ADAL" clId="{3B19F8FC-D844-4EFA-BD0A-EF17168D8AED}" dt="2023-04-19T10:01:56.103" v="106"/>
          <ac:picMkLst>
            <pc:docMk/>
            <pc:sldMk cId="1016171349" sldId="271"/>
            <ac:picMk id="3" creationId="{45B9F515-A8A1-065F-C98C-CA6C7155063B}"/>
          </ac:picMkLst>
        </pc:picChg>
      </pc:sldChg>
      <pc:sldChg chg="addSp new">
        <pc:chgData name="Scott, Wendy (Childrens Services)" userId="ccf14525-30ec-4eb3-9ec0-c8e827388be1" providerId="ADAL" clId="{3B19F8FC-D844-4EFA-BD0A-EF17168D8AED}" dt="2023-04-19T10:05:09.654" v="108"/>
        <pc:sldMkLst>
          <pc:docMk/>
          <pc:sldMk cId="1113439760" sldId="272"/>
        </pc:sldMkLst>
        <pc:picChg chg="add">
          <ac:chgData name="Scott, Wendy (Childrens Services)" userId="ccf14525-30ec-4eb3-9ec0-c8e827388be1" providerId="ADAL" clId="{3B19F8FC-D844-4EFA-BD0A-EF17168D8AED}" dt="2023-04-19T10:05:09.654" v="108"/>
          <ac:picMkLst>
            <pc:docMk/>
            <pc:sldMk cId="1113439760" sldId="272"/>
            <ac:picMk id="2" creationId="{80D3158D-D608-03B0-31D9-CCD08A6052AC}"/>
          </ac:picMkLst>
        </pc:picChg>
      </pc:sldChg>
      <pc:sldChg chg="add">
        <pc:chgData name="Scott, Wendy (Childrens Services)" userId="ccf14525-30ec-4eb3-9ec0-c8e827388be1" providerId="ADAL" clId="{3B19F8FC-D844-4EFA-BD0A-EF17168D8AED}" dt="2023-04-19T10:06:17.601" v="110"/>
        <pc:sldMkLst>
          <pc:docMk/>
          <pc:sldMk cId="1794458007" sldId="1642"/>
        </pc:sldMkLst>
      </pc:sldChg>
      <pc:sldChg chg="add">
        <pc:chgData name="Scott, Wendy (Childrens Services)" userId="ccf14525-30ec-4eb3-9ec0-c8e827388be1" providerId="ADAL" clId="{3B19F8FC-D844-4EFA-BD0A-EF17168D8AED}" dt="2023-04-19T10:05:53.332" v="109"/>
        <pc:sldMkLst>
          <pc:docMk/>
          <pc:sldMk cId="680429727" sldId="1647"/>
        </pc:sldMkLst>
      </pc:sldChg>
      <pc:sldChg chg="modSp new mod">
        <pc:chgData name="Scott, Wendy (Childrens Services)" userId="ccf14525-30ec-4eb3-9ec0-c8e827388be1" providerId="ADAL" clId="{3B19F8FC-D844-4EFA-BD0A-EF17168D8AED}" dt="2023-04-19T10:17:12.124" v="215" actId="20577"/>
        <pc:sldMkLst>
          <pc:docMk/>
          <pc:sldMk cId="2004124366" sldId="1648"/>
        </pc:sldMkLst>
        <pc:spChg chg="mod">
          <ac:chgData name="Scott, Wendy (Childrens Services)" userId="ccf14525-30ec-4eb3-9ec0-c8e827388be1" providerId="ADAL" clId="{3B19F8FC-D844-4EFA-BD0A-EF17168D8AED}" dt="2023-04-19T10:17:12.124" v="215" actId="20577"/>
          <ac:spMkLst>
            <pc:docMk/>
            <pc:sldMk cId="2004124366" sldId="1648"/>
            <ac:spMk id="2" creationId="{D0510DAD-F251-6100-9377-A9CA3E1E828C}"/>
          </ac:spMkLst>
        </pc:spChg>
        <pc:spChg chg="mod">
          <ac:chgData name="Scott, Wendy (Childrens Services)" userId="ccf14525-30ec-4eb3-9ec0-c8e827388be1" providerId="ADAL" clId="{3B19F8FC-D844-4EFA-BD0A-EF17168D8AED}" dt="2023-04-19T10:09:27.814" v="207" actId="20577"/>
          <ac:spMkLst>
            <pc:docMk/>
            <pc:sldMk cId="2004124366" sldId="1648"/>
            <ac:spMk id="3" creationId="{59E548F4-CE52-7B3F-1E9D-65FACC200943}"/>
          </ac:spMkLst>
        </pc:spChg>
      </pc:sldChg>
      <pc:sldChg chg="modSp new mod">
        <pc:chgData name="Scott, Wendy (Childrens Services)" userId="ccf14525-30ec-4eb3-9ec0-c8e827388be1" providerId="ADAL" clId="{3B19F8FC-D844-4EFA-BD0A-EF17168D8AED}" dt="2023-04-19T11:39:59.078" v="372" actId="313"/>
        <pc:sldMkLst>
          <pc:docMk/>
          <pc:sldMk cId="973611546" sldId="1649"/>
        </pc:sldMkLst>
        <pc:spChg chg="mod">
          <ac:chgData name="Scott, Wendy (Childrens Services)" userId="ccf14525-30ec-4eb3-9ec0-c8e827388be1" providerId="ADAL" clId="{3B19F8FC-D844-4EFA-BD0A-EF17168D8AED}" dt="2023-04-19T11:39:29.808" v="316" actId="20577"/>
          <ac:spMkLst>
            <pc:docMk/>
            <pc:sldMk cId="973611546" sldId="1649"/>
            <ac:spMk id="2" creationId="{814A5B5B-E3B4-FBAB-8CAA-51BDD368D711}"/>
          </ac:spMkLst>
        </pc:spChg>
        <pc:spChg chg="mod">
          <ac:chgData name="Scott, Wendy (Childrens Services)" userId="ccf14525-30ec-4eb3-9ec0-c8e827388be1" providerId="ADAL" clId="{3B19F8FC-D844-4EFA-BD0A-EF17168D8AED}" dt="2023-04-19T11:39:59.078" v="372" actId="313"/>
          <ac:spMkLst>
            <pc:docMk/>
            <pc:sldMk cId="973611546" sldId="1649"/>
            <ac:spMk id="3" creationId="{1F9F4529-1072-0F9C-F67D-4B75CDD47537}"/>
          </ac:spMkLst>
        </pc:spChg>
      </pc:sldChg>
    </pc:docChg>
  </pc:docChgLst>
  <pc:docChgLst>
    <pc:chgData name="Scott, Wendy (Childrens Services)" userId="ccf14525-30ec-4eb3-9ec0-c8e827388be1" providerId="ADAL" clId="{89F9DD3E-B0A7-46B5-8EB5-A02788994B89}"/>
    <pc:docChg chg="modSld">
      <pc:chgData name="Scott, Wendy (Childrens Services)" userId="ccf14525-30ec-4eb3-9ec0-c8e827388be1" providerId="ADAL" clId="{89F9DD3E-B0A7-46B5-8EB5-A02788994B89}" dt="2023-07-10T11:30:07.586" v="0" actId="5793"/>
      <pc:docMkLst>
        <pc:docMk/>
      </pc:docMkLst>
      <pc:sldChg chg="modSp mod">
        <pc:chgData name="Scott, Wendy (Childrens Services)" userId="ccf14525-30ec-4eb3-9ec0-c8e827388be1" providerId="ADAL" clId="{89F9DD3E-B0A7-46B5-8EB5-A02788994B89}" dt="2023-07-10T11:30:07.586" v="0" actId="5793"/>
        <pc:sldMkLst>
          <pc:docMk/>
          <pc:sldMk cId="2065820213" sldId="270"/>
        </pc:sldMkLst>
        <pc:spChg chg="mod">
          <ac:chgData name="Scott, Wendy (Childrens Services)" userId="ccf14525-30ec-4eb3-9ec0-c8e827388be1" providerId="ADAL" clId="{89F9DD3E-B0A7-46B5-8EB5-A02788994B89}" dt="2023-07-10T11:30:07.586" v="0" actId="5793"/>
          <ac:spMkLst>
            <pc:docMk/>
            <pc:sldMk cId="2065820213" sldId="270"/>
            <ac:spMk id="4" creationId="{0627A6ED-E9B4-8CAC-10E8-3B7A56988DC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0B0DE6-C062-4A8F-BAC7-8FA2ADFDC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BE824B-F64A-4648-8ADA-D9854B2460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676F842-BA96-4EAE-ADB4-11CFA5D64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160D536-000A-4533-9884-9196D18888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5F677CF4-2485-264B-BE28-B5463AEDFD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16FA0-6BED-4235-B135-AED9A6759B83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1227138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721225"/>
            <a:ext cx="5299075" cy="386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AB532-8781-4850-BFC9-33E5B0E53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78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C647BD-0897-6C45-A0A0-D8C30BB3B61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11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833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BCBB9-68A4-5949-60B4-BC933BBD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FFFF-2CCB-DF9A-6D3D-3B2E35FD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03FB-8E9D-4E54-2307-0FCC16FF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52102A4-FE60-224F-8105-191A45641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686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3C1F19-466D-D815-DD70-6F783797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14524-64CB-A39E-DD72-0AEB2E5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62CEC-88FE-6FF1-28F4-6CBEA3E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631B25F-E638-B348-8F6B-70C7EE55F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40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159F4DE-37B8-0465-BFD4-7F34A6B1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004B53-29F8-80BC-BC23-4EAA3318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99737D-7A1C-E1F7-6D26-FFD0300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C6C8DAA-25B9-6B46-A719-B6808359B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33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3917C6-F934-139C-AF29-F965F0A8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8BEE61-87A2-F85F-91D3-FD9D86E2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D88215-1064-DE2B-822A-768BCAD3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EE51265-4874-DF4A-9241-40945F048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4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FDEADA-EBAE-F35B-A10D-371B79E7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E28C2B-741F-566B-D22B-DBD049A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98320D-BA2A-C1E1-CB35-0B32D0DB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D4642B-7B75-E54A-A570-28AB4E1A1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45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6EFF61-2DD1-7E73-1BD0-A6504999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AB48E2-9409-C8E2-5DC6-53D51C87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69B17-4F1A-FB64-9DC2-5CC9A27C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83F0AFA-AE20-D94B-84C4-93D4D76C0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59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42217-C4C9-7127-6291-370480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BFE71-C2F0-0853-B88B-A263021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79E44-7A08-BA5B-8D89-B53E7494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523F59C-9638-3345-9868-2B8431BDA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984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36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F5854C-F95D-B9FB-98A7-9488F8152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FCBDC-DEE2-C4D4-5C2C-AAA96775B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483F6A-4A29-9A4E-AF0F-2A3D9A0F41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2D9D8-DF8B-4FA9-BECF-D7BD019F2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22E70-7B86-4741-AA28-5E78B6C021CB}" type="slidenum">
              <a:rPr lang="en-GB" smtClean="0"/>
              <a:t>10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33426" y="195510"/>
            <a:ext cx="10018713" cy="638175"/>
          </a:xfrm>
        </p:spPr>
        <p:txBody>
          <a:bodyPr>
            <a:noAutofit/>
          </a:bodyPr>
          <a:lstStyle/>
          <a:p>
            <a:r>
              <a:rPr lang="en-GB" sz="2800" b="1" dirty="0"/>
              <a:t>Examples: key questions to staff</a:t>
            </a:r>
          </a:p>
        </p:txBody>
      </p:sp>
      <p:sp>
        <p:nvSpPr>
          <p:cNvPr id="7" name="Rectangle 6"/>
          <p:cNvSpPr/>
          <p:nvPr/>
        </p:nvSpPr>
        <p:spPr>
          <a:xfrm>
            <a:off x="678408" y="1144267"/>
            <a:ext cx="10835183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How much freedom do you have to shape the curriculum?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Tell me about this lesson - why is it relevant?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How does this lesson link to other lessons?  What will you do next week?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What are the overall aims of your learners?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How do you use this information to plan learning activities?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What skills/qualifications do you have that are appropriate to the course?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What professional updating have you done?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Do you still practice professionally?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What CPD have you had?</a:t>
            </a:r>
          </a:p>
          <a:p>
            <a:pPr marL="457189" indent="-457189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/>
              <a:t>How to you keep in touch with Industry knowledge?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94458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70E9E-04AD-0D22-8567-FED1C7001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6A2ECC56-E29D-3D3F-EAEE-BA45F9A19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3832" y="1577504"/>
            <a:ext cx="4176464" cy="4176464"/>
          </a:xfrm>
        </p:spPr>
      </p:pic>
    </p:spTree>
    <p:extLst>
      <p:ext uri="{BB962C8B-B14F-4D97-AF65-F5344CB8AC3E}">
        <p14:creationId xmlns:p14="http://schemas.microsoft.com/office/powerpoint/2010/main" val="3759604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A5B5B-E3B4-FBAB-8CAA-51BDD368D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F4529-1072-0F9C-F67D-4B75CDD47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Monday 17</a:t>
            </a:r>
            <a:r>
              <a:rPr lang="en-GB" baseline="30000" dirty="0"/>
              <a:t>th</a:t>
            </a:r>
            <a:r>
              <a:rPr lang="en-GB" dirty="0"/>
              <a:t> July </a:t>
            </a:r>
          </a:p>
          <a:p>
            <a:r>
              <a:rPr lang="en-GB" dirty="0"/>
              <a:t>10 AM-12 PM</a:t>
            </a:r>
          </a:p>
          <a:p>
            <a:r>
              <a:rPr lang="en-GB" dirty="0"/>
              <a:t>Winchester, Drop-in room, podium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Annual Update</a:t>
            </a:r>
          </a:p>
          <a:p>
            <a:pPr marL="0" indent="0">
              <a:buNone/>
            </a:pPr>
            <a:r>
              <a:rPr lang="en-GB" dirty="0"/>
              <a:t>7</a:t>
            </a:r>
            <a:r>
              <a:rPr lang="en-GB" baseline="30000" dirty="0"/>
              <a:t>th</a:t>
            </a:r>
            <a:r>
              <a:rPr lang="en-GB" dirty="0"/>
              <a:t> September 1-4PM Drop in Room, Winchester </a:t>
            </a:r>
          </a:p>
        </p:txBody>
      </p:sp>
    </p:spTree>
    <p:extLst>
      <p:ext uri="{BB962C8B-B14F-4D97-AF65-F5344CB8AC3E}">
        <p14:creationId xmlns:p14="http://schemas.microsoft.com/office/powerpoint/2010/main" val="97361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5A9E412-3229-B01B-7EFC-DE99B864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79500"/>
            <a:ext cx="10515600" cy="1325563"/>
          </a:xfrm>
        </p:spPr>
        <p:txBody>
          <a:bodyPr/>
          <a:lstStyle/>
          <a:p>
            <a:r>
              <a:rPr lang="en-US" altLang="en-US" dirty="0"/>
              <a:t>House keeping</a:t>
            </a:r>
          </a:p>
        </p:txBody>
      </p:sp>
      <p:pic>
        <p:nvPicPr>
          <p:cNvPr id="3" name="Content Placeholder 2" descr="Toilet outline">
            <a:extLst>
              <a:ext uri="{FF2B5EF4-FFF2-40B4-BE49-F238E27FC236}">
                <a16:creationId xmlns:a16="http://schemas.microsoft.com/office/drawing/2014/main" id="{090E6297-DC0C-B103-A4C4-A8A03ECDAC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19536" y="2484981"/>
            <a:ext cx="1888033" cy="1888033"/>
          </a:xfrm>
        </p:spPr>
      </p:pic>
      <p:pic>
        <p:nvPicPr>
          <p:cNvPr id="5" name="Graphic 4" descr="Latte Cup with solid fill">
            <a:extLst>
              <a:ext uri="{FF2B5EF4-FFF2-40B4-BE49-F238E27FC236}">
                <a16:creationId xmlns:a16="http://schemas.microsoft.com/office/drawing/2014/main" id="{DEAB5AEF-FC05-B200-AAFB-F73670F075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5430" y="2564904"/>
            <a:ext cx="1728189" cy="1728189"/>
          </a:xfrm>
          <a:prstGeom prst="rect">
            <a:avLst/>
          </a:prstGeom>
        </p:spPr>
      </p:pic>
      <p:pic>
        <p:nvPicPr>
          <p:cNvPr id="7" name="Graphic 6" descr="Fire Extinguisher with solid fill">
            <a:extLst>
              <a:ext uri="{FF2B5EF4-FFF2-40B4-BE49-F238E27FC236}">
                <a16:creationId xmlns:a16="http://schemas.microsoft.com/office/drawing/2014/main" id="{ADE26ECC-62EA-C08F-4696-B43D0963DD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92344" y="2570220"/>
            <a:ext cx="1579929" cy="15799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8271-9F29-F726-D0A2-0839D593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B1044D-E0CD-B104-6C14-BE6EC48B4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144" y="2405211"/>
            <a:ext cx="4679951" cy="3770605"/>
          </a:xfrm>
          <a:prstGeom prst="rect">
            <a:avLst/>
          </a:prstGeom>
        </p:spPr>
      </p:pic>
      <p:pic>
        <p:nvPicPr>
          <p:cNvPr id="5" name="img4.png">
            <a:extLst>
              <a:ext uri="{FF2B5EF4-FFF2-40B4-BE49-F238E27FC236}">
                <a16:creationId xmlns:a16="http://schemas.microsoft.com/office/drawing/2014/main" id="{A0A48095-A40B-D9EF-BB0E-A970CFBCF5C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7368" y="2447077"/>
            <a:ext cx="6120680" cy="350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500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B9F515-A8A1-065F-C98C-CA6C71550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562" y="0"/>
            <a:ext cx="67328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71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D3158D-D608-03B0-31D9-CCD08A605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541" y="0"/>
            <a:ext cx="67269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39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51D0B-40A6-BABB-D7AB-535CFEC4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Standardisation 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7A6ED-E9B4-8CAC-10E8-3B7A56988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consider the following questions when reviewing the observation reports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the report contain judgemental language with supporting evidence?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 report written in a supportive manner?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the reports help the tutor to identify areas they can improve upon?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 all areas for development been addressed?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235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10DAD-F251-6100-9377-A9CA3E1E8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of HL27 proforma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548F4-CE52-7B3F-1E9D-65FACC200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Check list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Use of action areas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Developing good practice</a:t>
            </a:r>
          </a:p>
        </p:txBody>
      </p:sp>
    </p:spTree>
    <p:extLst>
      <p:ext uri="{BB962C8B-B14F-4D97-AF65-F5344CB8AC3E}">
        <p14:creationId xmlns:p14="http://schemas.microsoft.com/office/powerpoint/2010/main" val="200412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51D0B-40A6-BABB-D7AB-535CFEC4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Standardisation 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7A6ED-E9B4-8CAC-10E8-3B7A56988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following reports please consider the following questions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report contain judgemental language with supporting evidence?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report written in a supportive manner?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the narrative support the identified strengths and action areas?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outcome would you give based on the information in the report?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820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5F9C6-3B50-EF80-C8C3-64520F2DA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572" y="621489"/>
            <a:ext cx="10515600" cy="585524"/>
          </a:xfrm>
        </p:spPr>
        <p:txBody>
          <a:bodyPr/>
          <a:lstStyle/>
          <a:p>
            <a:r>
              <a:rPr lang="en-GB" sz="2800" b="1" dirty="0"/>
              <a:t>Examples: key questions to learners 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2338-2A27-81E3-FA42-FD028C5C7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8204"/>
            <a:ext cx="10515600" cy="4948307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Why are you here and why are you doing the course?  What is your intention?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How will the course prepare you for your intention?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Tell me about your work and your interests?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What have you learnt since you've been here?  What will you learn next in the course?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Are you on track to complete?  How do you know this?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What feedback do you get?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How have your skills improved since starting the course?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Do you do work experience?  How does this help your course work?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What are you doing after the course?  What is your next step?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400" dirty="0"/>
              <a:t>How well are you developing to be successful at your next step?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80429727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C58A1F3B5F40B9DAB2C1A41FA8E9" ma:contentTypeVersion="534" ma:contentTypeDescription="Create a new document." ma:contentTypeScope="" ma:versionID="ba18230e67dac7a001cee6fb590a3e46">
  <xsd:schema xmlns:xsd="http://www.w3.org/2001/XMLSchema" xmlns:xs="http://www.w3.org/2001/XMLSchema" xmlns:p="http://schemas.microsoft.com/office/2006/metadata/properties" xmlns:ns1="http://schemas.microsoft.com/sharepoint/v3" xmlns:ns2="189d6819-42bb-40a9-9aa1-b6cfbddd55fc" xmlns:ns3="ef834189-ea37-43c1-b23c-fe8cd9c72e41" xmlns:ns4="http://schemas.microsoft.com/sharepoint/v4" targetNamespace="http://schemas.microsoft.com/office/2006/metadata/properties" ma:root="true" ma:fieldsID="090b108b8c154ca9d92cac6bf0cc67b8" ns1:_="" ns2:_="" ns3:_="" ns4:_="">
    <xsd:import namespace="http://schemas.microsoft.com/sharepoint/v3"/>
    <xsd:import namespace="189d6819-42bb-40a9-9aa1-b6cfbddd55fc"/>
    <xsd:import namespace="ef834189-ea37-43c1-b23c-fe8cd9c72e4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3:Ope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g4d05b73ac8e45788dace252164c008a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8" nillable="true" ma:displayName="Declared Record" ma:description="" ma:hidden="true" ma:indexed="true" ma:internalName="_vti_ItemDeclaredRecord" ma:readOnly="true">
      <xsd:simpleType>
        <xsd:restriction base="dms:DateTime"/>
      </xsd:simpleType>
    </xsd:element>
    <xsd:element name="_vti_ItemHoldRecordStatus" ma:index="19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6819-42bb-40a9-9aa1-b6cfbddd55f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4189-ea37-43c1-b23c-fe8cd9c7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Open" ma:index="20" nillable="true" ma:displayName="Open" ma:default="1" ma:format="Dropdown" ma:internalName="Open">
      <xsd:simpleType>
        <xsd:restriction base="dms:Boolean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g4d05b73ac8e45788dace252164c008a" ma:index="26" nillable="true" ma:taxonomy="true" ma:internalName="g4d05b73ac8e45788dace252164c008a" ma:taxonomyFieldName="CSF" ma:displayName="CSF" ma:default="" ma:fieldId="{04d05b73-ac8e-4578-8dac-e252164c008a}" ma:sspId="3c5dbf34-c73a-430c-9290-9174ad787734" ma:termSetId="86a6d794-3e8d-47bd-b8d1-ecaf61a5c9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9d6819-42bb-40a9-9aa1-b6cfbddd55fc">
      <UserInfo>
        <DisplayName>Richardson, Joanna (ENV)</DisplayName>
        <AccountId>1514</AccountId>
        <AccountType/>
      </UserInfo>
      <UserInfo>
        <DisplayName>Nuttall, Fiona</DisplayName>
        <AccountId>2786</AccountId>
        <AccountType/>
      </UserInfo>
      <UserInfo>
        <DisplayName>Pidduck, Andy</DisplayName>
        <AccountId>1484</AccountId>
        <AccountType/>
      </UserInfo>
    </SharedWithUsers>
    <_dlc_DocId xmlns="189d6819-42bb-40a9-9aa1-b6cfbddd55fc">HFUTUREDOCID-1165664543-127937</_dlc_DocId>
    <_dlc_DocIdUrl xmlns="189d6819-42bb-40a9-9aa1-b6cfbddd55fc">
      <Url>https://hants.sharepoint.com/sites/HF/_layouts/15/DocIdRedir.aspx?ID=HFUTUREDOCID-1165664543-127937</Url>
      <Description>HFUTUREDOCID-1165664543-127937</Description>
    </_dlc_DocIdUrl>
    <_ip_UnifiedCompliancePolicyUIAction xmlns="http://schemas.microsoft.com/sharepoint/v3" xsi:nil="true"/>
    <g4d05b73ac8e45788dace252164c008a xmlns="ef834189-ea37-43c1-b23c-fe8cd9c72e41">
      <Terms xmlns="http://schemas.microsoft.com/office/infopath/2007/PartnerControls"/>
    </g4d05b73ac8e45788dace252164c008a>
    <IconOverlay xmlns="http://schemas.microsoft.com/sharepoint/v4" xsi:nil="true"/>
    <_ip_UnifiedCompliancePolicyProperties xmlns="http://schemas.microsoft.com/sharepoint/v3" xsi:nil="true"/>
    <lcf76f155ced4ddcb4097134ff3c332f xmlns="ef834189-ea37-43c1-b23c-fe8cd9c72e41">
      <Terms xmlns="http://schemas.microsoft.com/office/infopath/2007/PartnerControls"/>
    </lcf76f155ced4ddcb4097134ff3c332f>
    <Open xmlns="ef834189-ea37-43c1-b23c-fe8cd9c72e41">true</Open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8ED2DF-38A4-44A9-B6C9-EB4A2800C3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9d6819-42bb-40a9-9aa1-b6cfbddd55fc"/>
    <ds:schemaRef ds:uri="ef834189-ea37-43c1-b23c-fe8cd9c72e4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7033CB-2D1A-4303-BC8B-F06626B7D3BC}">
  <ds:schemaRefs>
    <ds:schemaRef ds:uri="http://schemas.microsoft.com/office/2006/metadata/properties"/>
    <ds:schemaRef ds:uri="http://schemas.microsoft.com/office/infopath/2007/PartnerControls"/>
    <ds:schemaRef ds:uri="189d6819-42bb-40a9-9aa1-b6cfbddd55fc"/>
    <ds:schemaRef ds:uri="http://schemas.microsoft.com/sharepoint/v3"/>
    <ds:schemaRef ds:uri="ef834189-ea37-43c1-b23c-fe8cd9c72e41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49B381F3-8850-4B0D-A0E5-0397B37F48F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BF6027C-4FF5-4D71-9668-69540FB9B4E3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F6B341E-9278-44DA-A120-73516E867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387</Words>
  <Application>Microsoft Office PowerPoint</Application>
  <PresentationFormat>Widescreen</PresentationFormat>
  <Paragraphs>52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Hampshire Achieves Inside</vt:lpstr>
      <vt:lpstr>Hampshire Achieves Title</vt:lpstr>
      <vt:lpstr>PowerPoint Presentation</vt:lpstr>
      <vt:lpstr>House keeping</vt:lpstr>
      <vt:lpstr>Progress</vt:lpstr>
      <vt:lpstr>PowerPoint Presentation</vt:lpstr>
      <vt:lpstr>PowerPoint Presentation</vt:lpstr>
      <vt:lpstr>Standardisation activity</vt:lpstr>
      <vt:lpstr>Development of HL27 proforma</vt:lpstr>
      <vt:lpstr>Standardisation activity</vt:lpstr>
      <vt:lpstr>Examples: key questions to learners </vt:lpstr>
      <vt:lpstr>Examples: key questions to staff</vt:lpstr>
      <vt:lpstr>Questions</vt:lpstr>
      <vt:lpstr>Next dates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cxpudc</dc:creator>
  <cp:lastModifiedBy>Scott, Wendy (Childrens Services)</cp:lastModifiedBy>
  <cp:revision>17</cp:revision>
  <dcterms:created xsi:type="dcterms:W3CDTF">2011-09-06T11:13:09Z</dcterms:created>
  <dcterms:modified xsi:type="dcterms:W3CDTF">2023-07-10T11:30:16Z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>1514;#Richardson, Joanna (ENV);#2786;#Nuttall, Fiona;#1484;#Pidduck, Andy</vt:lpwstr>
  </property>
  <property fmtid="{D5CDD505-2E9C-101B-9397-08002B2CF9AE}" pid="5" name="Target Audiences">
    <vt:lpwstr/>
  </property>
  <property fmtid="{D5CDD505-2E9C-101B-9397-08002B2CF9AE}" pid="6" name="_dlc_DocId">
    <vt:lpwstr>CMADOCID-1577566163-70695</vt:lpwstr>
  </property>
  <property fmtid="{D5CDD505-2E9C-101B-9397-08002B2CF9AE}" pid="7" name="_dlc_DocIdItemGuid">
    <vt:lpwstr>37bd95f5-c968-4829-85bb-7d6165cfc10f</vt:lpwstr>
  </property>
  <property fmtid="{D5CDD505-2E9C-101B-9397-08002B2CF9AE}" pid="8" name="_dlc_DocIdUrl">
    <vt:lpwstr>https://hants.sharepoint.com/sites/CMA/_layouts/15/DocIdRedir.aspx?ID=CMADOCID-1577566163-70695, CMADOCID-1577566163-70695</vt:lpwstr>
  </property>
  <property fmtid="{D5CDD505-2E9C-101B-9397-08002B2CF9AE}" pid="9" name="ContentTypeId">
    <vt:lpwstr>0x01010082B2C58A1F3B5F40B9DAB2C1A41FA8E9</vt:lpwstr>
  </property>
</Properties>
</file>