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6"/>
    <p:sldMasterId id="2147483698" r:id="rId7"/>
  </p:sldMasterIdLst>
  <p:notesMasterIdLst>
    <p:notesMasterId r:id="rId17"/>
  </p:notesMasterIdLst>
  <p:handoutMasterIdLst>
    <p:handoutMasterId r:id="rId18"/>
  </p:handoutMasterIdLst>
  <p:sldIdLst>
    <p:sldId id="280" r:id="rId8"/>
    <p:sldId id="265" r:id="rId9"/>
    <p:sldId id="273" r:id="rId10"/>
    <p:sldId id="267" r:id="rId11"/>
    <p:sldId id="272" r:id="rId12"/>
    <p:sldId id="268" r:id="rId13"/>
    <p:sldId id="269" r:id="rId14"/>
    <p:sldId id="270" r:id="rId15"/>
    <p:sldId id="271" r:id="rId16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41"/>
    <p:restoredTop sz="57265" autoAdjust="0"/>
  </p:normalViewPr>
  <p:slideViewPr>
    <p:cSldViewPr showGuides="1">
      <p:cViewPr varScale="1">
        <p:scale>
          <a:sx n="63" d="100"/>
          <a:sy n="63" d="100"/>
        </p:scale>
        <p:origin x="18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y" userId="ccf14525-30ec-4eb3-9ec0-c8e827388be1" providerId="ADAL" clId="{83DEB026-2AC3-44DB-B5F7-DA8A9E9D6F5B}"/>
    <pc:docChg chg="custSel addSld modSld">
      <pc:chgData name="Wendy" userId="ccf14525-30ec-4eb3-9ec0-c8e827388be1" providerId="ADAL" clId="{83DEB026-2AC3-44DB-B5F7-DA8A9E9D6F5B}" dt="2023-09-11T09:41:04.906" v="90" actId="20577"/>
      <pc:docMkLst>
        <pc:docMk/>
      </pc:docMkLst>
      <pc:sldChg chg="modSp new mod">
        <pc:chgData name="Wendy" userId="ccf14525-30ec-4eb3-9ec0-c8e827388be1" providerId="ADAL" clId="{83DEB026-2AC3-44DB-B5F7-DA8A9E9D6F5B}" dt="2023-09-11T09:41:04.906" v="90" actId="20577"/>
        <pc:sldMkLst>
          <pc:docMk/>
          <pc:sldMk cId="571209152" sldId="273"/>
        </pc:sldMkLst>
        <pc:spChg chg="mod">
          <ac:chgData name="Wendy" userId="ccf14525-30ec-4eb3-9ec0-c8e827388be1" providerId="ADAL" clId="{83DEB026-2AC3-44DB-B5F7-DA8A9E9D6F5B}" dt="2023-09-11T09:40:13.689" v="10" actId="20577"/>
          <ac:spMkLst>
            <pc:docMk/>
            <pc:sldMk cId="571209152" sldId="273"/>
            <ac:spMk id="2" creationId="{CB01B0C8-37BD-B95B-6EB4-58578963A716}"/>
          </ac:spMkLst>
        </pc:spChg>
        <pc:spChg chg="mod">
          <ac:chgData name="Wendy" userId="ccf14525-30ec-4eb3-9ec0-c8e827388be1" providerId="ADAL" clId="{83DEB026-2AC3-44DB-B5F7-DA8A9E9D6F5B}" dt="2023-09-11T09:41:04.906" v="90" actId="20577"/>
          <ac:spMkLst>
            <pc:docMk/>
            <pc:sldMk cId="571209152" sldId="273"/>
            <ac:spMk id="3" creationId="{4428B8BA-F8D4-7D5D-4FB0-2379804EB187}"/>
          </ac:spMkLst>
        </pc:spChg>
      </pc:sldChg>
    </pc:docChg>
  </pc:docChgLst>
  <pc:docChgLst>
    <pc:chgData name="Scott, Wendy (Childrens Services)" userId="ccf14525-30ec-4eb3-9ec0-c8e827388be1" providerId="ADAL" clId="{83DEB026-2AC3-44DB-B5F7-DA8A9E9D6F5B}"/>
    <pc:docChg chg="addSld delSld">
      <pc:chgData name="Scott, Wendy (Childrens Services)" userId="ccf14525-30ec-4eb3-9ec0-c8e827388be1" providerId="ADAL" clId="{83DEB026-2AC3-44DB-B5F7-DA8A9E9D6F5B}" dt="2023-09-13T09:02:28.016" v="15" actId="47"/>
      <pc:docMkLst>
        <pc:docMk/>
      </pc:docMkLst>
      <pc:sldChg chg="del">
        <pc:chgData name="Scott, Wendy (Childrens Services)" userId="ccf14525-30ec-4eb3-9ec0-c8e827388be1" providerId="ADAL" clId="{83DEB026-2AC3-44DB-B5F7-DA8A9E9D6F5B}" dt="2023-09-13T09:02:20.382" v="9" actId="47"/>
        <pc:sldMkLst>
          <pc:docMk/>
          <pc:sldMk cId="0" sldId="266"/>
        </pc:sldMkLst>
      </pc:sldChg>
      <pc:sldChg chg="new del">
        <pc:chgData name="Scott, Wendy (Childrens Services)" userId="ccf14525-30ec-4eb3-9ec0-c8e827388be1" providerId="ADAL" clId="{83DEB026-2AC3-44DB-B5F7-DA8A9E9D6F5B}" dt="2023-09-13T09:02:21.251" v="10" actId="47"/>
        <pc:sldMkLst>
          <pc:docMk/>
          <pc:sldMk cId="3194763354" sldId="274"/>
        </pc:sldMkLst>
      </pc:sldChg>
      <pc:sldChg chg="new del">
        <pc:chgData name="Scott, Wendy (Childrens Services)" userId="ccf14525-30ec-4eb3-9ec0-c8e827388be1" providerId="ADAL" clId="{83DEB026-2AC3-44DB-B5F7-DA8A9E9D6F5B}" dt="2023-09-13T09:02:21.795" v="11" actId="47"/>
        <pc:sldMkLst>
          <pc:docMk/>
          <pc:sldMk cId="2996928520" sldId="275"/>
        </pc:sldMkLst>
      </pc:sldChg>
      <pc:sldChg chg="new del">
        <pc:chgData name="Scott, Wendy (Childrens Services)" userId="ccf14525-30ec-4eb3-9ec0-c8e827388be1" providerId="ADAL" clId="{83DEB026-2AC3-44DB-B5F7-DA8A9E9D6F5B}" dt="2023-09-13T09:02:22.348" v="12" actId="47"/>
        <pc:sldMkLst>
          <pc:docMk/>
          <pc:sldMk cId="8207245" sldId="276"/>
        </pc:sldMkLst>
      </pc:sldChg>
      <pc:sldChg chg="new del">
        <pc:chgData name="Scott, Wendy (Childrens Services)" userId="ccf14525-30ec-4eb3-9ec0-c8e827388be1" providerId="ADAL" clId="{83DEB026-2AC3-44DB-B5F7-DA8A9E9D6F5B}" dt="2023-09-13T09:02:22.995" v="13" actId="47"/>
        <pc:sldMkLst>
          <pc:docMk/>
          <pc:sldMk cId="2240894818" sldId="277"/>
        </pc:sldMkLst>
      </pc:sldChg>
      <pc:sldChg chg="new del">
        <pc:chgData name="Scott, Wendy (Childrens Services)" userId="ccf14525-30ec-4eb3-9ec0-c8e827388be1" providerId="ADAL" clId="{83DEB026-2AC3-44DB-B5F7-DA8A9E9D6F5B}" dt="2023-09-13T09:02:27.399" v="14" actId="47"/>
        <pc:sldMkLst>
          <pc:docMk/>
          <pc:sldMk cId="3890514111" sldId="278"/>
        </pc:sldMkLst>
      </pc:sldChg>
      <pc:sldChg chg="new del">
        <pc:chgData name="Scott, Wendy (Childrens Services)" userId="ccf14525-30ec-4eb3-9ec0-c8e827388be1" providerId="ADAL" clId="{83DEB026-2AC3-44DB-B5F7-DA8A9E9D6F5B}" dt="2023-09-13T09:02:28.016" v="15" actId="47"/>
        <pc:sldMkLst>
          <pc:docMk/>
          <pc:sldMk cId="2346735275" sldId="279"/>
        </pc:sldMkLst>
      </pc:sldChg>
      <pc:sldChg chg="new">
        <pc:chgData name="Scott, Wendy (Childrens Services)" userId="ccf14525-30ec-4eb3-9ec0-c8e827388be1" providerId="ADAL" clId="{83DEB026-2AC3-44DB-B5F7-DA8A9E9D6F5B}" dt="2023-09-13T08:58:15.880" v="6" actId="680"/>
        <pc:sldMkLst>
          <pc:docMk/>
          <pc:sldMk cId="433603388" sldId="280"/>
        </pc:sldMkLst>
      </pc:sldChg>
      <pc:sldChg chg="new del">
        <pc:chgData name="Scott, Wendy (Childrens Services)" userId="ccf14525-30ec-4eb3-9ec0-c8e827388be1" providerId="ADAL" clId="{83DEB026-2AC3-44DB-B5F7-DA8A9E9D6F5B}" dt="2023-09-13T09:02:14.897" v="8" actId="47"/>
        <pc:sldMkLst>
          <pc:docMk/>
          <pc:sldMk cId="4278359842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0B0DE6-C062-4A8F-BAC7-8FA2ADFDC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BE824B-F64A-4648-8ADA-D9854B2460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676F842-BA96-4EAE-ADB4-11CFA5D64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160D536-000A-4533-9884-9196D18888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5F677CF4-2485-264B-BE28-B5463AEDFD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656BA-174D-418B-87F4-58D18F5E571D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1227138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721225"/>
            <a:ext cx="5299075" cy="386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076BD-4D0F-4439-B9AF-79F17DA51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71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12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Tutor course file</a:t>
            </a:r>
            <a:r>
              <a:rPr lang="en-GB" dirty="0"/>
              <a:t>: </a:t>
            </a:r>
            <a:r>
              <a:rPr lang="en-GB" sz="18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you should also have had the course file documentation shared prior to the observation and should review wherever possible before the observation.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Use of language</a:t>
            </a:r>
            <a:r>
              <a:rPr lang="en-GB" sz="180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: professional, positive, - am to develop tutors skills and delivery. </a:t>
            </a:r>
            <a:r>
              <a:rPr lang="en-GB" sz="18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You should use appropriate academic and professional language within your evaluative statements, avoiding words such as wonderful/fantastic/superb/amazing. REMEMBER WRITE TO THE TUTOR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RARPA – </a:t>
            </a:r>
            <a:r>
              <a:rPr lang="en-GB" sz="1800" b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remember RARAP is only for unregulated provision</a:t>
            </a:r>
            <a:endParaRPr lang="en-GB" sz="1800" b="1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Online observations:  </a:t>
            </a:r>
            <a:r>
              <a:rPr lang="en-GB" sz="1800" b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It is recommended that you join the online session at start of the session to avoid disruption, if you wish to join at a different time then please confirm this to the tutor following the observation notification.</a:t>
            </a:r>
            <a:endParaRPr lang="en-GB" sz="18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Content – </a:t>
            </a:r>
            <a:r>
              <a:rPr lang="en-GB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judgemental language which is illustrated with examples</a:t>
            </a:r>
            <a:endParaRPr lang="en-GB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b="1" dirty="0"/>
              <a:t>Tutor discussion - </a:t>
            </a:r>
            <a:r>
              <a:rPr lang="en-GB" b="0" dirty="0"/>
              <a:t> should be encouraging reflections – not just they thought it had gone well</a:t>
            </a:r>
            <a:endParaRPr lang="en-GB" b="1" dirty="0"/>
          </a:p>
          <a:p>
            <a:r>
              <a:rPr lang="en-GB" b="1" dirty="0"/>
              <a:t>Strengths/development areas – </a:t>
            </a:r>
            <a:r>
              <a:rPr lang="en-GB" b="0" dirty="0"/>
              <a:t>make sure you use the set categories, make sure this is a summary – if more detail in needed for development areas, then include this in the developing good practice.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4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97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Tutor file check list </a:t>
            </a:r>
            <a:r>
              <a:rPr lang="en-GB" dirty="0"/>
              <a:t>– there are now 3 different tutor file check lists, please make sure you use the correct form</a:t>
            </a:r>
          </a:p>
          <a:p>
            <a:r>
              <a:rPr lang="en-GB" dirty="0"/>
              <a:t>HA25/27 – HL and multiply</a:t>
            </a:r>
          </a:p>
          <a:p>
            <a:r>
              <a:rPr lang="en-GB" dirty="0"/>
              <a:t>QD25/27 (APP)</a:t>
            </a:r>
          </a:p>
          <a:p>
            <a:r>
              <a:rPr lang="en-GB" dirty="0"/>
              <a:t>QD25/27 (YPL)</a:t>
            </a:r>
          </a:p>
          <a:p>
            <a:r>
              <a:rPr lang="en-GB" b="1" dirty="0"/>
              <a:t>Level of course – </a:t>
            </a:r>
          </a:p>
          <a:p>
            <a:pPr marL="742950" marR="11430" lvl="1" indent="-285750">
              <a:lnSpc>
                <a:spcPct val="104000"/>
              </a:lnSpc>
              <a:spcAft>
                <a:spcPts val="25"/>
              </a:spcAft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For course with a qualification -Pre-entry / Entry / L1 / L2 / L3 </a:t>
            </a:r>
          </a:p>
          <a:p>
            <a:pPr marL="742950" marR="11430" lvl="1" indent="-285750">
              <a:lnSpc>
                <a:spcPct val="104000"/>
              </a:lnSpc>
              <a:spcAft>
                <a:spcPts val="25"/>
              </a:spcAft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For non-qualification courses- Beginner / Intermediate / Advance </a:t>
            </a:r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797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Break, time for external colleagues to 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26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076BD-4D0F-4439-B9AF-79F17DA5165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73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833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BCBB9-68A4-5949-60B4-BC933BBD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FFFF-2CCB-DF9A-6D3D-3B2E35FD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03FB-8E9D-4E54-2307-0FCC16FF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52102A4-FE60-224F-8105-191A45641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686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3C1F19-466D-D815-DD70-6F783797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14524-64CB-A39E-DD72-0AEB2E5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62CEC-88FE-6FF1-28F4-6CBEA3E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631B25F-E638-B348-8F6B-70C7EE55F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4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159F4DE-37B8-0465-BFD4-7F34A6B1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004B53-29F8-80BC-BC23-4EAA3318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99737D-7A1C-E1F7-6D26-FFD0300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C6C8DAA-25B9-6B46-A719-B6808359B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33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3917C6-F934-139C-AF29-F965F0A8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8BEE61-87A2-F85F-91D3-FD9D86E2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D88215-1064-DE2B-822A-768BCAD3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EE51265-4874-DF4A-9241-40945F048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4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FDEADA-EBAE-F35B-A10D-371B79E7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E28C2B-741F-566B-D22B-DBD049A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98320D-BA2A-C1E1-CB35-0B32D0DB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D4642B-7B75-E54A-A570-28AB4E1A1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45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6EFF61-2DD1-7E73-1BD0-A6504999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AB48E2-9409-C8E2-5DC6-53D51C87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69B17-4F1A-FB64-9DC2-5CC9A27C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83F0AFA-AE20-D94B-84C4-93D4D76C0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59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42217-C4C9-7127-6291-370480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BFE71-C2F0-0853-B88B-A263021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79E44-7A08-BA5B-8D89-B53E7494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523F59C-9638-3345-9868-2B8431BDA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984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36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F5854C-F95D-B9FB-98A7-9488F8152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FCBDC-DEE2-C4D4-5C2C-AAA96775B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483F6A-4A29-9A4E-AF0F-2A3D9A0F41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60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5A9E412-3229-B01B-7EFC-DE99B864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79500"/>
            <a:ext cx="10515600" cy="1325563"/>
          </a:xfrm>
        </p:spPr>
        <p:txBody>
          <a:bodyPr/>
          <a:lstStyle/>
          <a:p>
            <a:r>
              <a:rPr lang="en-US" altLang="en-US" dirty="0"/>
              <a:t>Annual OTLA Update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232117B-B242-DE62-6449-2FF52D64C3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0000"/>
            <a:ext cx="10515600" cy="34036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Agenda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Welcome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General process for OTLA reminders and expectations as an observer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Completion of observation forms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Questions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Break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Hampshire Achieves internal observations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Hampshire Achieves skills coach reviews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1B0C8-37BD-B95B-6EB4-58578963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8B8BA-F8D4-7D5D-4FB0-2379804EB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Managers – minimum 3</a:t>
            </a:r>
          </a:p>
          <a:p>
            <a:r>
              <a:rPr lang="en-GB" dirty="0"/>
              <a:t>Coordinators – minimum 6</a:t>
            </a:r>
          </a:p>
          <a:p>
            <a:endParaRPr lang="en-GB" dirty="0"/>
          </a:p>
          <a:p>
            <a:r>
              <a:rPr lang="en-GB"/>
              <a:t>Joint observations - formal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20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ACF6-9009-1585-9061-B60A8AC18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3A3C0-9535-FF58-2A88-780358307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Tutor course file: </a:t>
            </a:r>
          </a:p>
          <a:p>
            <a:r>
              <a:rPr lang="en-GB" dirty="0"/>
              <a:t>Use of language</a:t>
            </a:r>
          </a:p>
          <a:p>
            <a:r>
              <a:rPr lang="en-GB" dirty="0"/>
              <a:t>RARPA</a:t>
            </a:r>
          </a:p>
          <a:p>
            <a:r>
              <a:rPr lang="en-GB" dirty="0"/>
              <a:t>Online observations</a:t>
            </a:r>
          </a:p>
          <a:p>
            <a:r>
              <a:rPr lang="en-GB" dirty="0"/>
              <a:t>Content</a:t>
            </a:r>
          </a:p>
          <a:p>
            <a:r>
              <a:rPr lang="en-GB" dirty="0"/>
              <a:t>Tutor Discussion</a:t>
            </a:r>
          </a:p>
          <a:p>
            <a:r>
              <a:rPr lang="en-GB" dirty="0"/>
              <a:t>Strengths/development areas</a:t>
            </a:r>
          </a:p>
        </p:txBody>
      </p:sp>
    </p:spTree>
    <p:extLst>
      <p:ext uri="{BB962C8B-B14F-4D97-AF65-F5344CB8AC3E}">
        <p14:creationId xmlns:p14="http://schemas.microsoft.com/office/powerpoint/2010/main" val="118045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EA3F1-7E20-A64D-317D-90E9682A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Reminders – requires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C9A36-4E4F-623E-AA9F-BF9EEB6D3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  <a:p>
            <a:r>
              <a:rPr lang="en-GB" dirty="0"/>
              <a:t>RARPA</a:t>
            </a:r>
          </a:p>
          <a:p>
            <a:r>
              <a:rPr lang="en-GB" dirty="0"/>
              <a:t>Safeguarding</a:t>
            </a:r>
          </a:p>
        </p:txBody>
      </p:sp>
    </p:spTree>
    <p:extLst>
      <p:ext uri="{BB962C8B-B14F-4D97-AF65-F5344CB8AC3E}">
        <p14:creationId xmlns:p14="http://schemas.microsoft.com/office/powerpoint/2010/main" val="304412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478FB-5B11-3443-57A8-764B7AB99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5AFF4-C901-D209-38EC-CD61F1785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2636912"/>
            <a:ext cx="10515600" cy="3403601"/>
          </a:xfrm>
        </p:spPr>
        <p:txBody>
          <a:bodyPr/>
          <a:lstStyle/>
          <a:p>
            <a:r>
              <a:rPr lang="en-GB" dirty="0"/>
              <a:t>Tutor file checklist</a:t>
            </a:r>
          </a:p>
          <a:p>
            <a:r>
              <a:rPr lang="en-GB" dirty="0"/>
              <a:t>Level of course</a:t>
            </a:r>
          </a:p>
        </p:txBody>
      </p:sp>
    </p:spTree>
    <p:extLst>
      <p:ext uri="{BB962C8B-B14F-4D97-AF65-F5344CB8AC3E}">
        <p14:creationId xmlns:p14="http://schemas.microsoft.com/office/powerpoint/2010/main" val="304356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FA3FC-54D9-8FA8-9C8C-145B9A6B7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849C9CE6-0789-4841-BEEE-98A1F1B176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88520" y="1001440"/>
            <a:ext cx="4947840" cy="4947840"/>
          </a:xfrm>
        </p:spPr>
      </p:pic>
    </p:spTree>
    <p:extLst>
      <p:ext uri="{BB962C8B-B14F-4D97-AF65-F5344CB8AC3E}">
        <p14:creationId xmlns:p14="http://schemas.microsoft.com/office/powerpoint/2010/main" val="201990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A7D5E-30E5-A99D-0165-40A101492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Hampshire Achieves Internal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7B835-F713-B099-9887-48BC98361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Negotiated</a:t>
            </a:r>
          </a:p>
          <a:p>
            <a:r>
              <a:rPr lang="en-GB" dirty="0"/>
              <a:t>Notification</a:t>
            </a:r>
          </a:p>
          <a:p>
            <a:r>
              <a:rPr lang="en-GB" dirty="0"/>
              <a:t>Feedback</a:t>
            </a:r>
          </a:p>
          <a:p>
            <a:r>
              <a:rPr lang="en-GB" dirty="0"/>
              <a:t>Action review spreadsheet</a:t>
            </a:r>
          </a:p>
          <a:p>
            <a:r>
              <a:rPr lang="en-GB" dirty="0"/>
              <a:t>Turn around - deadlines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1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83099-6DB9-76A6-6E6F-011A66B6D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Skills Coach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6BB24-452A-9E6E-B254-9CEFBF84C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Frequency</a:t>
            </a:r>
          </a:p>
          <a:p>
            <a:r>
              <a:rPr lang="en-GB" dirty="0"/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2221217584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9d6819-42bb-40a9-9aa1-b6cfbddd55fc">
      <UserInfo>
        <DisplayName>Richardson, Joanna (ENV)</DisplayName>
        <AccountId>1514</AccountId>
        <AccountType/>
      </UserInfo>
      <UserInfo>
        <DisplayName>Nuttall, Fiona</DisplayName>
        <AccountId>2786</AccountId>
        <AccountType/>
      </UserInfo>
      <UserInfo>
        <DisplayName>Pidduck, Andy</DisplayName>
        <AccountId>1484</AccountId>
        <AccountType/>
      </UserInfo>
    </SharedWithUsers>
    <_dlc_DocId xmlns="189d6819-42bb-40a9-9aa1-b6cfbddd55fc">HFUTUREDOCID-1165664543-127937</_dlc_DocId>
    <_dlc_DocIdUrl xmlns="189d6819-42bb-40a9-9aa1-b6cfbddd55fc">
      <Url>https://hants.sharepoint.com/sites/HF/_layouts/15/DocIdRedir.aspx?ID=HFUTUREDOCID-1165664543-127937</Url>
      <Description>HFUTUREDOCID-1165664543-127937</Description>
    </_dlc_DocIdUrl>
    <_ip_UnifiedCompliancePolicyUIAction xmlns="http://schemas.microsoft.com/sharepoint/v3" xsi:nil="true"/>
    <g4d05b73ac8e45788dace252164c008a xmlns="ef834189-ea37-43c1-b23c-fe8cd9c72e41">
      <Terms xmlns="http://schemas.microsoft.com/office/infopath/2007/PartnerControls"/>
    </g4d05b73ac8e45788dace252164c008a>
    <IconOverlay xmlns="http://schemas.microsoft.com/sharepoint/v4" xsi:nil="true"/>
    <_ip_UnifiedCompliancePolicyProperties xmlns="http://schemas.microsoft.com/sharepoint/v3" xsi:nil="true"/>
    <lcf76f155ced4ddcb4097134ff3c332f xmlns="ef834189-ea37-43c1-b23c-fe8cd9c72e41">
      <Terms xmlns="http://schemas.microsoft.com/office/infopath/2007/PartnerControls"/>
    </lcf76f155ced4ddcb4097134ff3c332f>
    <Open xmlns="ef834189-ea37-43c1-b23c-fe8cd9c72e41">true</Open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C58A1F3B5F40B9DAB2C1A41FA8E9" ma:contentTypeVersion="534" ma:contentTypeDescription="Create a new document." ma:contentTypeScope="" ma:versionID="ba18230e67dac7a001cee6fb590a3e46">
  <xsd:schema xmlns:xsd="http://www.w3.org/2001/XMLSchema" xmlns:xs="http://www.w3.org/2001/XMLSchema" xmlns:p="http://schemas.microsoft.com/office/2006/metadata/properties" xmlns:ns1="http://schemas.microsoft.com/sharepoint/v3" xmlns:ns2="189d6819-42bb-40a9-9aa1-b6cfbddd55fc" xmlns:ns3="ef834189-ea37-43c1-b23c-fe8cd9c72e41" xmlns:ns4="http://schemas.microsoft.com/sharepoint/v4" targetNamespace="http://schemas.microsoft.com/office/2006/metadata/properties" ma:root="true" ma:fieldsID="090b108b8c154ca9d92cac6bf0cc67b8" ns1:_="" ns2:_="" ns3:_="" ns4:_="">
    <xsd:import namespace="http://schemas.microsoft.com/sharepoint/v3"/>
    <xsd:import namespace="189d6819-42bb-40a9-9aa1-b6cfbddd55fc"/>
    <xsd:import namespace="ef834189-ea37-43c1-b23c-fe8cd9c72e4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3:Ope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g4d05b73ac8e45788dace252164c008a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8" nillable="true" ma:displayName="Declared Record" ma:description="" ma:hidden="true" ma:indexed="true" ma:internalName="_vti_ItemDeclaredRecord" ma:readOnly="true">
      <xsd:simpleType>
        <xsd:restriction base="dms:DateTime"/>
      </xsd:simpleType>
    </xsd:element>
    <xsd:element name="_vti_ItemHoldRecordStatus" ma:index="19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6819-42bb-40a9-9aa1-b6cfbddd55f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4189-ea37-43c1-b23c-fe8cd9c7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Open" ma:index="20" nillable="true" ma:displayName="Open" ma:default="1" ma:format="Dropdown" ma:internalName="Open">
      <xsd:simpleType>
        <xsd:restriction base="dms:Boolean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g4d05b73ac8e45788dace252164c008a" ma:index="26" nillable="true" ma:taxonomy="true" ma:internalName="g4d05b73ac8e45788dace252164c008a" ma:taxonomyFieldName="CSF" ma:displayName="CSF" ma:default="" ma:fieldId="{04d05b73-ac8e-4578-8dac-e252164c008a}" ma:sspId="3c5dbf34-c73a-430c-9290-9174ad787734" ma:termSetId="86a6d794-3e8d-47bd-b8d1-ecaf61a5c9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F6027C-4FF5-4D71-9668-69540FB9B4E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9B381F3-8850-4B0D-A0E5-0397B37F48F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27033CB-2D1A-4303-BC8B-F06626B7D3BC}">
  <ds:schemaRefs>
    <ds:schemaRef ds:uri="http://schemas.microsoft.com/office/2006/metadata/properties"/>
    <ds:schemaRef ds:uri="http://schemas.microsoft.com/office/infopath/2007/PartnerControls"/>
    <ds:schemaRef ds:uri="189d6819-42bb-40a9-9aa1-b6cfbddd55fc"/>
    <ds:schemaRef ds:uri="http://schemas.microsoft.com/sharepoint/v3"/>
    <ds:schemaRef ds:uri="ef834189-ea37-43c1-b23c-fe8cd9c72e41"/>
    <ds:schemaRef ds:uri="http://schemas.microsoft.com/sharepoint/v4"/>
  </ds:schemaRefs>
</ds:datastoreItem>
</file>

<file path=customXml/itemProps4.xml><?xml version="1.0" encoding="utf-8"?>
<ds:datastoreItem xmlns:ds="http://schemas.openxmlformats.org/officeDocument/2006/customXml" ds:itemID="{A68ED2DF-38A4-44A9-B6C9-EB4A2800C3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9d6819-42bb-40a9-9aa1-b6cfbddd55fc"/>
    <ds:schemaRef ds:uri="ef834189-ea37-43c1-b23c-fe8cd9c72e4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F6B341E-9278-44DA-A120-73516E867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361</Words>
  <Application>Microsoft Office PowerPoint</Application>
  <PresentationFormat>Widescreen</PresentationFormat>
  <Paragraphs>60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Symbol</vt:lpstr>
      <vt:lpstr>Times New Roman</vt:lpstr>
      <vt:lpstr>Hampshire Achieves Inside</vt:lpstr>
      <vt:lpstr>Hampshire Achieves Title</vt:lpstr>
      <vt:lpstr>PowerPoint Presentation</vt:lpstr>
      <vt:lpstr>Annual OTLA Update</vt:lpstr>
      <vt:lpstr>Allocation</vt:lpstr>
      <vt:lpstr>Reminders</vt:lpstr>
      <vt:lpstr>Reminders – requires support</vt:lpstr>
      <vt:lpstr>Observation Forms</vt:lpstr>
      <vt:lpstr>Questions</vt:lpstr>
      <vt:lpstr>Hampshire Achieves Internal Observations</vt:lpstr>
      <vt:lpstr>Skills Coach Reviews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cxpudc</dc:creator>
  <cp:lastModifiedBy>Scott, Wendy (Childrens Services)</cp:lastModifiedBy>
  <cp:revision>18</cp:revision>
  <dcterms:created xsi:type="dcterms:W3CDTF">2011-09-06T11:13:09Z</dcterms:created>
  <dcterms:modified xsi:type="dcterms:W3CDTF">2023-09-13T09:02:34Z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>1514;#Richardson, Joanna (ENV);#2786;#Nuttall, Fiona;#1484;#Pidduck, Andy</vt:lpwstr>
  </property>
  <property fmtid="{D5CDD505-2E9C-101B-9397-08002B2CF9AE}" pid="5" name="Target Audiences">
    <vt:lpwstr/>
  </property>
  <property fmtid="{D5CDD505-2E9C-101B-9397-08002B2CF9AE}" pid="6" name="_dlc_DocId">
    <vt:lpwstr>CMADOCID-1577566163-70695</vt:lpwstr>
  </property>
  <property fmtid="{D5CDD505-2E9C-101B-9397-08002B2CF9AE}" pid="7" name="_dlc_DocIdItemGuid">
    <vt:lpwstr>37bd95f5-c968-4829-85bb-7d6165cfc10f</vt:lpwstr>
  </property>
  <property fmtid="{D5CDD505-2E9C-101B-9397-08002B2CF9AE}" pid="8" name="_dlc_DocIdUrl">
    <vt:lpwstr>https://hants.sharepoint.com/sites/CMA/_layouts/15/DocIdRedir.aspx?ID=CMADOCID-1577566163-70695, CMADOCID-1577566163-70695</vt:lpwstr>
  </property>
  <property fmtid="{D5CDD505-2E9C-101B-9397-08002B2CF9AE}" pid="9" name="ContentTypeId">
    <vt:lpwstr>0x01010082B2C58A1F3B5F40B9DAB2C1A41FA8E9</vt:lpwstr>
  </property>
</Properties>
</file>