
<file path=[Content_Types].xml><?xml version="1.0" encoding="utf-8"?>
<Types xmlns="http://schemas.openxmlformats.org/package/2006/content-types">
  <Default Extension="1" ContentType="image/jpeg"/>
  <Default Extension="2"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306" r:id="rId3"/>
    <p:sldId id="388" r:id="rId4"/>
    <p:sldId id="428" r:id="rId5"/>
    <p:sldId id="427" r:id="rId6"/>
    <p:sldId id="438" r:id="rId7"/>
    <p:sldId id="439" r:id="rId8"/>
    <p:sldId id="450" r:id="rId9"/>
    <p:sldId id="451" r:id="rId10"/>
    <p:sldId id="452" r:id="rId11"/>
    <p:sldId id="456" r:id="rId12"/>
    <p:sldId id="401" r:id="rId13"/>
    <p:sldId id="461" r:id="rId14"/>
    <p:sldId id="453" r:id="rId15"/>
    <p:sldId id="454" r:id="rId16"/>
    <p:sldId id="457" r:id="rId17"/>
    <p:sldId id="458" r:id="rId18"/>
    <p:sldId id="459" r:id="rId19"/>
    <p:sldId id="460" r:id="rId20"/>
    <p:sldId id="455" r:id="rId21"/>
    <p:sldId id="4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F641F-0258-4354-AF9A-0E10E0B2FDDB}" v="31" dt="2026-06-24T10:36:24.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758" autoAdjust="0"/>
  </p:normalViewPr>
  <p:slideViewPr>
    <p:cSldViewPr snapToGrid="0">
      <p:cViewPr>
        <p:scale>
          <a:sx n="60" d="100"/>
          <a:sy n="60" d="100"/>
        </p:scale>
        <p:origin x="3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undo redo custSel addSld delSld modSld sldOrd">
      <pc:chgData name="Gray, Joanne (Childrens Services)" userId="39768c7e-49cb-4261-89ad-0d5ba049a24d" providerId="ADAL" clId="{A81FA7C8-B50E-4979-9009-2B50C182084B}" dt="2026-06-24T10:36:33.347" v="20444" actId="14100"/>
      <pc:docMkLst>
        <pc:docMk/>
      </pc:docMkLst>
      <pc:sldChg chg="addSp modSp mod">
        <pc:chgData name="Gray, Joanne (Childrens Services)" userId="39768c7e-49cb-4261-89ad-0d5ba049a24d" providerId="ADAL" clId="{A81FA7C8-B50E-4979-9009-2B50C182084B}" dt="2026-06-24T07:17:22.030" v="20438" actId="20577"/>
        <pc:sldMkLst>
          <pc:docMk/>
          <pc:sldMk cId="1039123357" sldId="306"/>
        </pc:sldMkLst>
        <pc:spChg chg="mod">
          <ac:chgData name="Gray, Joanne (Childrens Services)" userId="39768c7e-49cb-4261-89ad-0d5ba049a24d" providerId="ADAL" clId="{A81FA7C8-B50E-4979-9009-2B50C182084B}" dt="2026-06-24T07:17:22.030" v="20438" actId="20577"/>
          <ac:spMkLst>
            <pc:docMk/>
            <pc:sldMk cId="1039123357" sldId="306"/>
            <ac:spMk id="5" creationId="{006764B2-4B91-2EB1-50E6-32BE4F374A73}"/>
          </ac:spMkLst>
        </pc:spChg>
      </pc:sldChg>
      <pc:sldChg chg="delSp modSp add del mod ord setBg delDesignElem">
        <pc:chgData name="Gray, Joanne (Childrens Services)" userId="39768c7e-49cb-4261-89ad-0d5ba049a24d" providerId="ADAL" clId="{A81FA7C8-B50E-4979-9009-2B50C182084B}" dt="2026-06-18T22:01:29.278" v="19021" actId="20577"/>
        <pc:sldMkLst>
          <pc:docMk/>
          <pc:sldMk cId="2131125863" sldId="388"/>
        </pc:sldMkLst>
        <pc:spChg chg="mod">
          <ac:chgData name="Gray, Joanne (Childrens Services)" userId="39768c7e-49cb-4261-89ad-0d5ba049a24d" providerId="ADAL" clId="{A81FA7C8-B50E-4979-9009-2B50C182084B}" dt="2026-06-10T23:44:16.756" v="14612" actId="20577"/>
          <ac:spMkLst>
            <pc:docMk/>
            <pc:sldMk cId="2131125863" sldId="388"/>
            <ac:spMk id="2" creationId="{B74C8744-9D13-FE13-1BCB-FA0EDF99C5B7}"/>
          </ac:spMkLst>
        </pc:spChg>
        <pc:graphicFrameChg chg="mod modGraphic">
          <ac:chgData name="Gray, Joanne (Childrens Services)" userId="39768c7e-49cb-4261-89ad-0d5ba049a24d" providerId="ADAL" clId="{A81FA7C8-B50E-4979-9009-2B50C182084B}" dt="2026-06-18T22:01:29.278" v="19021" actId="20577"/>
          <ac:graphicFrameMkLst>
            <pc:docMk/>
            <pc:sldMk cId="2131125863" sldId="388"/>
            <ac:graphicFrameMk id="24" creationId="{280B4CA4-611C-D695-2FD3-7BE56F64F011}"/>
          </ac:graphicFrameMkLst>
        </pc:graphicFrameChg>
      </pc:sldChg>
      <pc:sldChg chg="addSp delSp modSp new add del mod ord setBg">
        <pc:chgData name="Gray, Joanne (Childrens Services)" userId="39768c7e-49cb-4261-89ad-0d5ba049a24d" providerId="ADAL" clId="{A81FA7C8-B50E-4979-9009-2B50C182084B}" dt="2026-06-24T07:02:57.146" v="20390"/>
        <pc:sldMkLst>
          <pc:docMk/>
          <pc:sldMk cId="721561779" sldId="401"/>
        </pc:sldMkLst>
        <pc:spChg chg="mod">
          <ac:chgData name="Gray, Joanne (Childrens Services)" userId="39768c7e-49cb-4261-89ad-0d5ba049a24d" providerId="ADAL" clId="{A81FA7C8-B50E-4979-9009-2B50C182084B}" dt="2026-06-04T03:47:26.766" v="12415" actId="26606"/>
          <ac:spMkLst>
            <pc:docMk/>
            <pc:sldMk cId="721561779" sldId="401"/>
            <ac:spMk id="2" creationId="{A7D45760-8B1B-9929-158F-3D0B20BFCEAB}"/>
          </ac:spMkLst>
        </pc:spChg>
        <pc:spChg chg="add">
          <ac:chgData name="Gray, Joanne (Childrens Services)" userId="39768c7e-49cb-4261-89ad-0d5ba049a24d" providerId="ADAL" clId="{A81FA7C8-B50E-4979-9009-2B50C182084B}" dt="2026-06-04T03:47:26.766" v="12415" actId="26606"/>
          <ac:spMkLst>
            <pc:docMk/>
            <pc:sldMk cId="721561779" sldId="401"/>
            <ac:spMk id="17" creationId="{9427AF5F-9A0E-42B7-A252-FD64C9885F9C}"/>
          </ac:spMkLst>
        </pc:spChg>
        <pc:picChg chg="add mod">
          <ac:chgData name="Gray, Joanne (Childrens Services)" userId="39768c7e-49cb-4261-89ad-0d5ba049a24d" providerId="ADAL" clId="{A81FA7C8-B50E-4979-9009-2B50C182084B}" dt="2026-06-04T03:48:02.537" v="12421" actId="14100"/>
          <ac:picMkLst>
            <pc:docMk/>
            <pc:sldMk cId="721561779" sldId="401"/>
            <ac:picMk id="12" creationId="{78DA0610-FBB8-CBFA-750C-AB8302201B7D}"/>
          </ac:picMkLst>
        </pc:picChg>
        <pc:picChg chg="add mod">
          <ac:chgData name="Gray, Joanne (Childrens Services)" userId="39768c7e-49cb-4261-89ad-0d5ba049a24d" providerId="ADAL" clId="{A81FA7C8-B50E-4979-9009-2B50C182084B}" dt="2026-06-04T03:48:08.377" v="12423" actId="14100"/>
          <ac:picMkLst>
            <pc:docMk/>
            <pc:sldMk cId="721561779" sldId="401"/>
            <ac:picMk id="14" creationId="{5445C646-BF8B-158C-97B9-FD943F47207C}"/>
          </ac:picMkLst>
        </pc:picChg>
      </pc:sldChg>
      <pc:sldChg chg="modSp new mod modClrScheme chgLayout">
        <pc:chgData name="Gray, Joanne (Childrens Services)" userId="39768c7e-49cb-4261-89ad-0d5ba049a24d" providerId="ADAL" clId="{A81FA7C8-B50E-4979-9009-2B50C182084B}" dt="2026-06-24T10:35:06.375" v="20439" actId="255"/>
        <pc:sldMkLst>
          <pc:docMk/>
          <pc:sldMk cId="2844063712" sldId="424"/>
        </pc:sldMkLst>
        <pc:spChg chg="mod ord">
          <ac:chgData name="Gray, Joanne (Childrens Services)" userId="39768c7e-49cb-4261-89ad-0d5ba049a24d" providerId="ADAL" clId="{A81FA7C8-B50E-4979-9009-2B50C182084B}" dt="2026-06-11T11:31:27.723" v="15968" actId="700"/>
          <ac:spMkLst>
            <pc:docMk/>
            <pc:sldMk cId="2844063712" sldId="424"/>
            <ac:spMk id="2" creationId="{CA6ADA39-6A73-B8E1-1521-764C5432B586}"/>
          </ac:spMkLst>
        </pc:spChg>
        <pc:spChg chg="mod ord">
          <ac:chgData name="Gray, Joanne (Childrens Services)" userId="39768c7e-49cb-4261-89ad-0d5ba049a24d" providerId="ADAL" clId="{A81FA7C8-B50E-4979-9009-2B50C182084B}" dt="2026-06-24T10:35:06.375" v="20439" actId="255"/>
          <ac:spMkLst>
            <pc:docMk/>
            <pc:sldMk cId="2844063712" sldId="424"/>
            <ac:spMk id="3" creationId="{48B3DEA8-ED44-0C1B-3D8A-D08908F4BBFD}"/>
          </ac:spMkLst>
        </pc:spChg>
      </pc:sldChg>
      <pc:sldChg chg="addSp delSp modSp new mod modClrScheme chgLayout">
        <pc:chgData name="Gray, Joanne (Childrens Services)" userId="39768c7e-49cb-4261-89ad-0d5ba049a24d" providerId="ADAL" clId="{A81FA7C8-B50E-4979-9009-2B50C182084B}" dt="2026-06-18T22:05:21.036" v="19070" actId="14100"/>
        <pc:sldMkLst>
          <pc:docMk/>
          <pc:sldMk cId="2976537484" sldId="427"/>
        </pc:sldMkLst>
        <pc:spChg chg="mod ord">
          <ac:chgData name="Gray, Joanne (Childrens Services)" userId="39768c7e-49cb-4261-89ad-0d5ba049a24d" providerId="ADAL" clId="{A81FA7C8-B50E-4979-9009-2B50C182084B}" dt="2026-06-18T22:05:21.036" v="19070" actId="14100"/>
          <ac:spMkLst>
            <pc:docMk/>
            <pc:sldMk cId="2976537484" sldId="427"/>
            <ac:spMk id="3" creationId="{5979AD70-4620-A8C0-D865-B3154F222655}"/>
          </ac:spMkLst>
        </pc:spChg>
        <pc:spChg chg="add mod ord">
          <ac:chgData name="Gray, Joanne (Childrens Services)" userId="39768c7e-49cb-4261-89ad-0d5ba049a24d" providerId="ADAL" clId="{A81FA7C8-B50E-4979-9009-2B50C182084B}" dt="2026-06-13T08:35:14.466" v="16872" actId="14100"/>
          <ac:spMkLst>
            <pc:docMk/>
            <pc:sldMk cId="2976537484" sldId="427"/>
            <ac:spMk id="4" creationId="{CF09CD35-1EE6-EE6A-21A3-E47EA6B3B98B}"/>
          </ac:spMkLst>
        </pc:spChg>
        <pc:picChg chg="add mod">
          <ac:chgData name="Gray, Joanne (Childrens Services)" userId="39768c7e-49cb-4261-89ad-0d5ba049a24d" providerId="ADAL" clId="{A81FA7C8-B50E-4979-9009-2B50C182084B}" dt="2026-06-18T22:05:15.748" v="19069" actId="14100"/>
          <ac:picMkLst>
            <pc:docMk/>
            <pc:sldMk cId="2976537484" sldId="427"/>
            <ac:picMk id="5" creationId="{2A0D46ED-0F1B-9CF6-E846-20F28D1CD2A6}"/>
          </ac:picMkLst>
        </pc:picChg>
      </pc:sldChg>
      <pc:sldChg chg="addSp delSp modSp new mod ord modClrScheme chgLayout">
        <pc:chgData name="Gray, Joanne (Childrens Services)" userId="39768c7e-49cb-4261-89ad-0d5ba049a24d" providerId="ADAL" clId="{A81FA7C8-B50E-4979-9009-2B50C182084B}" dt="2026-06-18T22:05:38.290" v="19075" actId="20577"/>
        <pc:sldMkLst>
          <pc:docMk/>
          <pc:sldMk cId="3802213253" sldId="428"/>
        </pc:sldMkLst>
        <pc:spChg chg="mod ord">
          <ac:chgData name="Gray, Joanne (Childrens Services)" userId="39768c7e-49cb-4261-89ad-0d5ba049a24d" providerId="ADAL" clId="{A81FA7C8-B50E-4979-9009-2B50C182084B}" dt="2026-06-13T08:31:46.676" v="16825" actId="14100"/>
          <ac:spMkLst>
            <pc:docMk/>
            <pc:sldMk cId="3802213253" sldId="428"/>
            <ac:spMk id="2" creationId="{950F1FE6-0A0E-D56D-406C-427C134DAB86}"/>
          </ac:spMkLst>
        </pc:spChg>
        <pc:spChg chg="add mod ord">
          <ac:chgData name="Gray, Joanne (Childrens Services)" userId="39768c7e-49cb-4261-89ad-0d5ba049a24d" providerId="ADAL" clId="{A81FA7C8-B50E-4979-9009-2B50C182084B}" dt="2026-06-18T22:05:38.290" v="19075" actId="20577"/>
          <ac:spMkLst>
            <pc:docMk/>
            <pc:sldMk cId="3802213253" sldId="428"/>
            <ac:spMk id="4" creationId="{58F11A2B-FDE1-E100-2BCA-915D74DE637A}"/>
          </ac:spMkLst>
        </pc:spChg>
        <pc:picChg chg="add mod">
          <ac:chgData name="Gray, Joanne (Childrens Services)" userId="39768c7e-49cb-4261-89ad-0d5ba049a24d" providerId="ADAL" clId="{A81FA7C8-B50E-4979-9009-2B50C182084B}" dt="2026-06-18T22:04:49.410" v="19065" actId="14100"/>
          <ac:picMkLst>
            <pc:docMk/>
            <pc:sldMk cId="3802213253" sldId="428"/>
            <ac:picMk id="3" creationId="{3D4D34E3-D9B1-E6D4-FE35-2D3AC9F1D119}"/>
          </ac:picMkLst>
        </pc:picChg>
      </pc:sldChg>
      <pc:sldChg chg="addSp modSp add mod ord modClrScheme modAnim chgLayout">
        <pc:chgData name="Gray, Joanne (Childrens Services)" userId="39768c7e-49cb-4261-89ad-0d5ba049a24d" providerId="ADAL" clId="{A81FA7C8-B50E-4979-9009-2B50C182084B}" dt="2026-06-18T22:06:20.257" v="19092"/>
        <pc:sldMkLst>
          <pc:docMk/>
          <pc:sldMk cId="1842792754" sldId="438"/>
        </pc:sldMkLst>
        <pc:spChg chg="mod ord">
          <ac:chgData name="Gray, Joanne (Childrens Services)" userId="39768c7e-49cb-4261-89ad-0d5ba049a24d" providerId="ADAL" clId="{A81FA7C8-B50E-4979-9009-2B50C182084B}" dt="2026-06-13T10:23:36.867" v="18744" actId="20577"/>
          <ac:spMkLst>
            <pc:docMk/>
            <pc:sldMk cId="1842792754" sldId="438"/>
            <ac:spMk id="2" creationId="{2E92E7DB-EE66-DAA0-FD1D-A4E419605162}"/>
          </ac:spMkLst>
        </pc:spChg>
        <pc:spChg chg="mod ord">
          <ac:chgData name="Gray, Joanne (Childrens Services)" userId="39768c7e-49cb-4261-89ad-0d5ba049a24d" providerId="ADAL" clId="{A81FA7C8-B50E-4979-9009-2B50C182084B}" dt="2026-06-13T10:03:01.777" v="18158" actId="14100"/>
          <ac:spMkLst>
            <pc:docMk/>
            <pc:sldMk cId="1842792754" sldId="438"/>
            <ac:spMk id="3" creationId="{956AEE29-FA60-CEB0-7109-ED5F4C60B63F}"/>
          </ac:spMkLst>
        </pc:spChg>
        <pc:picChg chg="add mod">
          <ac:chgData name="Gray, Joanne (Childrens Services)" userId="39768c7e-49cb-4261-89ad-0d5ba049a24d" providerId="ADAL" clId="{A81FA7C8-B50E-4979-9009-2B50C182084B}" dt="2026-06-13T10:03:05.662" v="18160" actId="1076"/>
          <ac:picMkLst>
            <pc:docMk/>
            <pc:sldMk cId="1842792754" sldId="438"/>
            <ac:picMk id="5" creationId="{866BA1D5-1782-BD31-3137-325EA05EE35F}"/>
          </ac:picMkLst>
        </pc:picChg>
      </pc:sldChg>
      <pc:sldChg chg="addSp delSp modSp add mod ord setBg modClrScheme modAnim chgLayout">
        <pc:chgData name="Gray, Joanne (Childrens Services)" userId="39768c7e-49cb-4261-89ad-0d5ba049a24d" providerId="ADAL" clId="{A81FA7C8-B50E-4979-9009-2B50C182084B}" dt="2026-06-18T22:06:22.073" v="19094"/>
        <pc:sldMkLst>
          <pc:docMk/>
          <pc:sldMk cId="1626115906" sldId="439"/>
        </pc:sldMkLst>
        <pc:spChg chg="mod ord">
          <ac:chgData name="Gray, Joanne (Childrens Services)" userId="39768c7e-49cb-4261-89ad-0d5ba049a24d" providerId="ADAL" clId="{A81FA7C8-B50E-4979-9009-2B50C182084B}" dt="2026-06-13T10:05:47.771" v="18186" actId="1076"/>
          <ac:spMkLst>
            <pc:docMk/>
            <pc:sldMk cId="1626115906" sldId="439"/>
            <ac:spMk id="2" creationId="{517A0C66-07A4-4005-AC97-978EFD781549}"/>
          </ac:spMkLst>
        </pc:spChg>
        <pc:spChg chg="add">
          <ac:chgData name="Gray, Joanne (Childrens Services)" userId="39768c7e-49cb-4261-89ad-0d5ba049a24d" providerId="ADAL" clId="{A81FA7C8-B50E-4979-9009-2B50C182084B}" dt="2026-06-13T09:36:48.710" v="17836" actId="26606"/>
          <ac:spMkLst>
            <pc:docMk/>
            <pc:sldMk cId="1626115906" sldId="439"/>
            <ac:spMk id="10" creationId="{B50AB553-2A96-4A92-96F2-93548E096954}"/>
          </ac:spMkLst>
        </pc:spChg>
        <pc:graphicFrameChg chg="add">
          <ac:chgData name="Gray, Joanne (Childrens Services)" userId="39768c7e-49cb-4261-89ad-0d5ba049a24d" providerId="ADAL" clId="{A81FA7C8-B50E-4979-9009-2B50C182084B}" dt="2026-06-13T09:36:48.710" v="17836" actId="26606"/>
          <ac:graphicFrameMkLst>
            <pc:docMk/>
            <pc:sldMk cId="1626115906" sldId="439"/>
            <ac:graphicFrameMk id="5" creationId="{5011CA71-56C9-B3AF-E543-A30F090EDA66}"/>
          </ac:graphicFrameMkLst>
        </pc:graphicFrameChg>
        <pc:picChg chg="add">
          <ac:chgData name="Gray, Joanne (Childrens Services)" userId="39768c7e-49cb-4261-89ad-0d5ba049a24d" providerId="ADAL" clId="{A81FA7C8-B50E-4979-9009-2B50C182084B}" dt="2026-06-13T09:36:48.710" v="17836" actId="26606"/>
          <ac:picMkLst>
            <pc:docMk/>
            <pc:sldMk cId="1626115906" sldId="439"/>
            <ac:picMk id="6" creationId="{7E5FAFCA-D430-F0B8-D92A-D540C132623C}"/>
          </ac:picMkLst>
        </pc:picChg>
      </pc:sldChg>
      <pc:sldChg chg="addSp delSp modSp new mod setBg modClrScheme chgLayout">
        <pc:chgData name="Gray, Joanne (Childrens Services)" userId="39768c7e-49cb-4261-89ad-0d5ba049a24d" providerId="ADAL" clId="{A81FA7C8-B50E-4979-9009-2B50C182084B}" dt="2026-06-18T22:07:53.423" v="19120" actId="26606"/>
        <pc:sldMkLst>
          <pc:docMk/>
          <pc:sldMk cId="2514297192" sldId="450"/>
        </pc:sldMkLst>
        <pc:spChg chg="mod ord">
          <ac:chgData name="Gray, Joanne (Childrens Services)" userId="39768c7e-49cb-4261-89ad-0d5ba049a24d" providerId="ADAL" clId="{A81FA7C8-B50E-4979-9009-2B50C182084B}" dt="2026-06-18T22:07:53.423" v="19120" actId="26606"/>
          <ac:spMkLst>
            <pc:docMk/>
            <pc:sldMk cId="2514297192" sldId="450"/>
            <ac:spMk id="2" creationId="{A5259FB2-8B7F-A436-37D7-6F375506C372}"/>
          </ac:spMkLst>
        </pc:spChg>
        <pc:spChg chg="add">
          <ac:chgData name="Gray, Joanne (Childrens Services)" userId="39768c7e-49cb-4261-89ad-0d5ba049a24d" providerId="ADAL" clId="{A81FA7C8-B50E-4979-9009-2B50C182084B}" dt="2026-06-18T22:07:53.423" v="19120" actId="26606"/>
          <ac:spMkLst>
            <pc:docMk/>
            <pc:sldMk cId="2514297192" sldId="450"/>
            <ac:spMk id="9" creationId="{BACC6370-2D7E-4714-9D71-7542949D7D5D}"/>
          </ac:spMkLst>
        </pc:spChg>
        <pc:spChg chg="add">
          <ac:chgData name="Gray, Joanne (Childrens Services)" userId="39768c7e-49cb-4261-89ad-0d5ba049a24d" providerId="ADAL" clId="{A81FA7C8-B50E-4979-9009-2B50C182084B}" dt="2026-06-18T22:07:53.423" v="19120" actId="26606"/>
          <ac:spMkLst>
            <pc:docMk/>
            <pc:sldMk cId="2514297192" sldId="450"/>
            <ac:spMk id="11" creationId="{256B2C21-A230-48C0-8DF1-C46611373C44}"/>
          </ac:spMkLst>
        </pc:spChg>
        <pc:spChg chg="add">
          <ac:chgData name="Gray, Joanne (Childrens Services)" userId="39768c7e-49cb-4261-89ad-0d5ba049a24d" providerId="ADAL" clId="{A81FA7C8-B50E-4979-9009-2B50C182084B}" dt="2026-06-18T22:07:53.423" v="19120" actId="26606"/>
          <ac:spMkLst>
            <pc:docMk/>
            <pc:sldMk cId="2514297192" sldId="450"/>
            <ac:spMk id="13" creationId="{3847E18C-932D-4C95-AABA-FEC7C9499AD7}"/>
          </ac:spMkLst>
        </pc:spChg>
        <pc:spChg chg="add">
          <ac:chgData name="Gray, Joanne (Childrens Services)" userId="39768c7e-49cb-4261-89ad-0d5ba049a24d" providerId="ADAL" clId="{A81FA7C8-B50E-4979-9009-2B50C182084B}" dt="2026-06-18T22:07:53.423" v="19120" actId="26606"/>
          <ac:spMkLst>
            <pc:docMk/>
            <pc:sldMk cId="2514297192" sldId="450"/>
            <ac:spMk id="15" creationId="{3150CB11-0C61-439E-910F-5787759E72A0}"/>
          </ac:spMkLst>
        </pc:spChg>
        <pc:spChg chg="add">
          <ac:chgData name="Gray, Joanne (Childrens Services)" userId="39768c7e-49cb-4261-89ad-0d5ba049a24d" providerId="ADAL" clId="{A81FA7C8-B50E-4979-9009-2B50C182084B}" dt="2026-06-18T22:07:53.423" v="19120" actId="26606"/>
          <ac:spMkLst>
            <pc:docMk/>
            <pc:sldMk cId="2514297192" sldId="450"/>
            <ac:spMk id="17" creationId="{43F8A58B-5155-44CE-A5FF-7647B47D0A7A}"/>
          </ac:spMkLst>
        </pc:spChg>
        <pc:spChg chg="add">
          <ac:chgData name="Gray, Joanne (Childrens Services)" userId="39768c7e-49cb-4261-89ad-0d5ba049a24d" providerId="ADAL" clId="{A81FA7C8-B50E-4979-9009-2B50C182084B}" dt="2026-06-18T22:07:53.423" v="19120" actId="26606"/>
          <ac:spMkLst>
            <pc:docMk/>
            <pc:sldMk cId="2514297192" sldId="450"/>
            <ac:spMk id="19" creationId="{443F2ACA-E6D6-4028-82DD-F03C262D5DE6}"/>
          </ac:spMkLst>
        </pc:spChg>
        <pc:graphicFrameChg chg="add">
          <ac:chgData name="Gray, Joanne (Childrens Services)" userId="39768c7e-49cb-4261-89ad-0d5ba049a24d" providerId="ADAL" clId="{A81FA7C8-B50E-4979-9009-2B50C182084B}" dt="2026-06-18T22:07:53.423" v="19120" actId="26606"/>
          <ac:graphicFrameMkLst>
            <pc:docMk/>
            <pc:sldMk cId="2514297192" sldId="450"/>
            <ac:graphicFrameMk id="12" creationId="{7CC1F399-6446-0403-ED22-58B2672882E9}"/>
          </ac:graphicFrameMkLst>
        </pc:graphicFrameChg>
      </pc:sldChg>
      <pc:sldChg chg="addSp delSp modSp new mod setBg modClrScheme chgLayout">
        <pc:chgData name="Gray, Joanne (Childrens Services)" userId="39768c7e-49cb-4261-89ad-0d5ba049a24d" providerId="ADAL" clId="{A81FA7C8-B50E-4979-9009-2B50C182084B}" dt="2026-06-18T22:15:18.885" v="19280" actId="255"/>
        <pc:sldMkLst>
          <pc:docMk/>
          <pc:sldMk cId="117526064" sldId="451"/>
        </pc:sldMkLst>
        <pc:spChg chg="mod ord">
          <ac:chgData name="Gray, Joanne (Childrens Services)" userId="39768c7e-49cb-4261-89ad-0d5ba049a24d" providerId="ADAL" clId="{A81FA7C8-B50E-4979-9009-2B50C182084B}" dt="2026-06-18T22:15:18.885" v="19280" actId="255"/>
          <ac:spMkLst>
            <pc:docMk/>
            <pc:sldMk cId="117526064" sldId="451"/>
            <ac:spMk id="2" creationId="{83047B27-946C-5693-FF3A-272404A755C7}"/>
          </ac:spMkLst>
        </pc:spChg>
        <pc:spChg chg="mod ord">
          <ac:chgData name="Gray, Joanne (Childrens Services)" userId="39768c7e-49cb-4261-89ad-0d5ba049a24d" providerId="ADAL" clId="{A81FA7C8-B50E-4979-9009-2B50C182084B}" dt="2026-06-18T22:14:44.321" v="19276" actId="26606"/>
          <ac:spMkLst>
            <pc:docMk/>
            <pc:sldMk cId="117526064" sldId="451"/>
            <ac:spMk id="3" creationId="{D32B698F-E215-F714-A7F1-9919FC2B7690}"/>
          </ac:spMkLst>
        </pc:spChg>
        <pc:spChg chg="add mod">
          <ac:chgData name="Gray, Joanne (Childrens Services)" userId="39768c7e-49cb-4261-89ad-0d5ba049a24d" providerId="ADAL" clId="{A81FA7C8-B50E-4979-9009-2B50C182084B}" dt="2026-06-18T22:14:44.321" v="19276" actId="26606"/>
          <ac:spMkLst>
            <pc:docMk/>
            <pc:sldMk cId="117526064" sldId="451"/>
            <ac:spMk id="6" creationId="{3F158FA0-CCB4-51F6-E00E-CE6AC7377555}"/>
          </ac:spMkLst>
        </pc:spChg>
        <pc:spChg chg="add">
          <ac:chgData name="Gray, Joanne (Childrens Services)" userId="39768c7e-49cb-4261-89ad-0d5ba049a24d" providerId="ADAL" clId="{A81FA7C8-B50E-4979-9009-2B50C182084B}" dt="2026-06-18T22:14:44.321" v="19276" actId="26606"/>
          <ac:spMkLst>
            <pc:docMk/>
            <pc:sldMk cId="117526064" sldId="451"/>
            <ac:spMk id="15" creationId="{04812C46-200A-4DEB-A05E-3ED6C68C2387}"/>
          </ac:spMkLst>
        </pc:spChg>
        <pc:spChg chg="add">
          <ac:chgData name="Gray, Joanne (Childrens Services)" userId="39768c7e-49cb-4261-89ad-0d5ba049a24d" providerId="ADAL" clId="{A81FA7C8-B50E-4979-9009-2B50C182084B}" dt="2026-06-18T22:14:44.321" v="19276" actId="26606"/>
          <ac:spMkLst>
            <pc:docMk/>
            <pc:sldMk cId="117526064" sldId="451"/>
            <ac:spMk id="16" creationId="{D1EA859B-E555-4109-94F3-6700E046E008}"/>
          </ac:spMkLst>
        </pc:spChg>
        <pc:picChg chg="add mod ord">
          <ac:chgData name="Gray, Joanne (Childrens Services)" userId="39768c7e-49cb-4261-89ad-0d5ba049a24d" providerId="ADAL" clId="{A81FA7C8-B50E-4979-9009-2B50C182084B}" dt="2026-06-18T22:14:44.321" v="19276" actId="26606"/>
          <ac:picMkLst>
            <pc:docMk/>
            <pc:sldMk cId="117526064" sldId="451"/>
            <ac:picMk id="5" creationId="{96D77EFD-1B0C-2C0E-A05A-117144CC74AB}"/>
          </ac:picMkLst>
        </pc:picChg>
      </pc:sldChg>
      <pc:sldChg chg="addSp delSp modSp add mod setBg modClrScheme chgLayout">
        <pc:chgData name="Gray, Joanne (Childrens Services)" userId="39768c7e-49cb-4261-89ad-0d5ba049a24d" providerId="ADAL" clId="{A81FA7C8-B50E-4979-9009-2B50C182084B}" dt="2026-06-18T22:30:34.055" v="19345" actId="255"/>
        <pc:sldMkLst>
          <pc:docMk/>
          <pc:sldMk cId="3511639370" sldId="452"/>
        </pc:sldMkLst>
        <pc:spChg chg="mod ord">
          <ac:chgData name="Gray, Joanne (Childrens Services)" userId="39768c7e-49cb-4261-89ad-0d5ba049a24d" providerId="ADAL" clId="{A81FA7C8-B50E-4979-9009-2B50C182084B}" dt="2026-06-18T22:30:34.055" v="19345" actId="255"/>
          <ac:spMkLst>
            <pc:docMk/>
            <pc:sldMk cId="3511639370" sldId="452"/>
            <ac:spMk id="2" creationId="{FD15FC23-B888-7EFF-B5E7-35C79C43E751}"/>
          </ac:spMkLst>
        </pc:spChg>
        <pc:spChg chg="mod ord">
          <ac:chgData name="Gray, Joanne (Childrens Services)" userId="39768c7e-49cb-4261-89ad-0d5ba049a24d" providerId="ADAL" clId="{A81FA7C8-B50E-4979-9009-2B50C182084B}" dt="2026-06-18T22:24:11.185" v="19306" actId="20577"/>
          <ac:spMkLst>
            <pc:docMk/>
            <pc:sldMk cId="3511639370" sldId="452"/>
            <ac:spMk id="3" creationId="{BF88A182-6457-386F-6CD0-EE228391B863}"/>
          </ac:spMkLst>
        </pc:spChg>
        <pc:picChg chg="add mod">
          <ac:chgData name="Gray, Joanne (Childrens Services)" userId="39768c7e-49cb-4261-89ad-0d5ba049a24d" providerId="ADAL" clId="{A81FA7C8-B50E-4979-9009-2B50C182084B}" dt="2026-06-18T22:27:23.956" v="19313" actId="14100"/>
          <ac:picMkLst>
            <pc:docMk/>
            <pc:sldMk cId="3511639370" sldId="452"/>
            <ac:picMk id="1030" creationId="{4C3CF5D2-10E0-0C53-4F1E-98376D81717D}"/>
          </ac:picMkLst>
        </pc:picChg>
      </pc:sldChg>
      <pc:sldChg chg="addSp delSp modSp new mod modClrScheme chgLayout">
        <pc:chgData name="Gray, Joanne (Childrens Services)" userId="39768c7e-49cb-4261-89ad-0d5ba049a24d" providerId="ADAL" clId="{A81FA7C8-B50E-4979-9009-2B50C182084B}" dt="2026-06-24T06:10:56.355" v="19539" actId="14100"/>
        <pc:sldMkLst>
          <pc:docMk/>
          <pc:sldMk cId="2747370296" sldId="453"/>
        </pc:sldMkLst>
        <pc:spChg chg="mod ord">
          <ac:chgData name="Gray, Joanne (Childrens Services)" userId="39768c7e-49cb-4261-89ad-0d5ba049a24d" providerId="ADAL" clId="{A81FA7C8-B50E-4979-9009-2B50C182084B}" dt="2026-06-24T06:05:52.264" v="19511" actId="700"/>
          <ac:spMkLst>
            <pc:docMk/>
            <pc:sldMk cId="2747370296" sldId="453"/>
            <ac:spMk id="2" creationId="{84261760-BCD5-A63E-9082-962BDAE86315}"/>
          </ac:spMkLst>
        </pc:spChg>
        <pc:spChg chg="del mod ord">
          <ac:chgData name="Gray, Joanne (Childrens Services)" userId="39768c7e-49cb-4261-89ad-0d5ba049a24d" providerId="ADAL" clId="{A81FA7C8-B50E-4979-9009-2B50C182084B}" dt="2026-06-24T06:10:45.501" v="19535" actId="478"/>
          <ac:spMkLst>
            <pc:docMk/>
            <pc:sldMk cId="2747370296" sldId="453"/>
            <ac:spMk id="3" creationId="{463804D6-E1F3-154E-5E04-F6BF37D55CA8}"/>
          </ac:spMkLst>
        </pc:spChg>
        <pc:spChg chg="add del mod">
          <ac:chgData name="Gray, Joanne (Childrens Services)" userId="39768c7e-49cb-4261-89ad-0d5ba049a24d" providerId="ADAL" clId="{A81FA7C8-B50E-4979-9009-2B50C182084B}" dt="2026-06-24T06:08:40.883" v="19517" actId="478"/>
          <ac:spMkLst>
            <pc:docMk/>
            <pc:sldMk cId="2747370296" sldId="453"/>
            <ac:spMk id="6" creationId="{70E62A4A-9E88-7634-FE7E-915F3CB0A205}"/>
          </ac:spMkLst>
        </pc:spChg>
        <pc:spChg chg="add del mod">
          <ac:chgData name="Gray, Joanne (Childrens Services)" userId="39768c7e-49cb-4261-89ad-0d5ba049a24d" providerId="ADAL" clId="{A81FA7C8-B50E-4979-9009-2B50C182084B}" dt="2026-06-24T06:10:50.739" v="19537" actId="478"/>
          <ac:spMkLst>
            <pc:docMk/>
            <pc:sldMk cId="2747370296" sldId="453"/>
            <ac:spMk id="9" creationId="{21C2E1A2-89D4-8A61-7283-28A889BB7E8A}"/>
          </ac:spMkLst>
        </pc:spChg>
        <pc:spChg chg="add del mod">
          <ac:chgData name="Gray, Joanne (Childrens Services)" userId="39768c7e-49cb-4261-89ad-0d5ba049a24d" providerId="ADAL" clId="{A81FA7C8-B50E-4979-9009-2B50C182084B}" dt="2026-06-24T06:10:47.806" v="19536" actId="478"/>
          <ac:spMkLst>
            <pc:docMk/>
            <pc:sldMk cId="2747370296" sldId="453"/>
            <ac:spMk id="11" creationId="{12DC34AE-3FCC-A5E9-76E3-E5AE77E7621F}"/>
          </ac:spMkLst>
        </pc:spChg>
        <pc:picChg chg="add del mod">
          <ac:chgData name="Gray, Joanne (Childrens Services)" userId="39768c7e-49cb-4261-89ad-0d5ba049a24d" providerId="ADAL" clId="{A81FA7C8-B50E-4979-9009-2B50C182084B}" dt="2026-06-24T06:08:40.883" v="19517" actId="478"/>
          <ac:picMkLst>
            <pc:docMk/>
            <pc:sldMk cId="2747370296" sldId="453"/>
            <ac:picMk id="5" creationId="{59E75BE3-7E76-4927-BD19-3C0C64850F74}"/>
          </ac:picMkLst>
        </pc:picChg>
        <pc:picChg chg="add mod">
          <ac:chgData name="Gray, Joanne (Childrens Services)" userId="39768c7e-49cb-4261-89ad-0d5ba049a24d" providerId="ADAL" clId="{A81FA7C8-B50E-4979-9009-2B50C182084B}" dt="2026-06-24T06:10:56.355" v="19539" actId="14100"/>
          <ac:picMkLst>
            <pc:docMk/>
            <pc:sldMk cId="2747370296" sldId="453"/>
            <ac:picMk id="8" creationId="{7EEF1016-C445-555C-F88F-075429829A1A}"/>
          </ac:picMkLst>
        </pc:picChg>
      </pc:sldChg>
      <pc:sldChg chg="addSp delSp modSp add mod">
        <pc:chgData name="Gray, Joanne (Childrens Services)" userId="39768c7e-49cb-4261-89ad-0d5ba049a24d" providerId="ADAL" clId="{A81FA7C8-B50E-4979-9009-2B50C182084B}" dt="2026-06-24T06:53:10.726" v="20080" actId="20577"/>
        <pc:sldMkLst>
          <pc:docMk/>
          <pc:sldMk cId="3463987260" sldId="454"/>
        </pc:sldMkLst>
        <pc:spChg chg="mod">
          <ac:chgData name="Gray, Joanne (Childrens Services)" userId="39768c7e-49cb-4261-89ad-0d5ba049a24d" providerId="ADAL" clId="{A81FA7C8-B50E-4979-9009-2B50C182084B}" dt="2026-06-24T06:13:28.554" v="19615" actId="255"/>
          <ac:spMkLst>
            <pc:docMk/>
            <pc:sldMk cId="3463987260" sldId="454"/>
            <ac:spMk id="2" creationId="{13A2CF4A-FD33-DF9D-1DBB-CE993B67903A}"/>
          </ac:spMkLst>
        </pc:spChg>
        <pc:spChg chg="mod">
          <ac:chgData name="Gray, Joanne (Childrens Services)" userId="39768c7e-49cb-4261-89ad-0d5ba049a24d" providerId="ADAL" clId="{A81FA7C8-B50E-4979-9009-2B50C182084B}" dt="2026-06-24T06:53:10.726" v="20080" actId="20577"/>
          <ac:spMkLst>
            <pc:docMk/>
            <pc:sldMk cId="3463987260" sldId="454"/>
            <ac:spMk id="3" creationId="{71E3062A-1B00-E393-94AF-9D64AD3FC791}"/>
          </ac:spMkLst>
        </pc:spChg>
        <pc:spChg chg="add del mod">
          <ac:chgData name="Gray, Joanne (Childrens Services)" userId="39768c7e-49cb-4261-89ad-0d5ba049a24d" providerId="ADAL" clId="{A81FA7C8-B50E-4979-9009-2B50C182084B}" dt="2026-06-24T06:11:27.869" v="19543" actId="478"/>
          <ac:spMkLst>
            <pc:docMk/>
            <pc:sldMk cId="3463987260" sldId="454"/>
            <ac:spMk id="5" creationId="{100CB7F6-01ED-5361-822C-F56FFC3CAA29}"/>
          </ac:spMkLst>
        </pc:spChg>
        <pc:picChg chg="add del mod">
          <ac:chgData name="Gray, Joanne (Childrens Services)" userId="39768c7e-49cb-4261-89ad-0d5ba049a24d" providerId="ADAL" clId="{A81FA7C8-B50E-4979-9009-2B50C182084B}" dt="2026-06-24T06:42:21.192" v="19752" actId="14100"/>
          <ac:picMkLst>
            <pc:docMk/>
            <pc:sldMk cId="3463987260" sldId="454"/>
            <ac:picMk id="4" creationId="{1C2F6B20-0EDE-8F15-49EA-8D534070FAAD}"/>
          </ac:picMkLst>
        </pc:picChg>
      </pc:sldChg>
      <pc:sldChg chg="modSp add mod">
        <pc:chgData name="Gray, Joanne (Childrens Services)" userId="39768c7e-49cb-4261-89ad-0d5ba049a24d" providerId="ADAL" clId="{A81FA7C8-B50E-4979-9009-2B50C182084B}" dt="2026-06-18T22:09:26.682" v="19133" actId="20577"/>
        <pc:sldMkLst>
          <pc:docMk/>
          <pc:sldMk cId="348982757" sldId="455"/>
        </pc:sldMkLst>
        <pc:spChg chg="mod">
          <ac:chgData name="Gray, Joanne (Childrens Services)" userId="39768c7e-49cb-4261-89ad-0d5ba049a24d" providerId="ADAL" clId="{A81FA7C8-B50E-4979-9009-2B50C182084B}" dt="2026-06-18T22:09:26.682" v="19133" actId="20577"/>
          <ac:spMkLst>
            <pc:docMk/>
            <pc:sldMk cId="348982757" sldId="455"/>
            <ac:spMk id="2" creationId="{29452844-8F85-3E18-111C-9A00DAC80CA5}"/>
          </ac:spMkLst>
        </pc:spChg>
      </pc:sldChg>
      <pc:sldChg chg="addSp modSp add mod">
        <pc:chgData name="Gray, Joanne (Childrens Services)" userId="39768c7e-49cb-4261-89ad-0d5ba049a24d" providerId="ADAL" clId="{A81FA7C8-B50E-4979-9009-2B50C182084B}" dt="2026-06-18T22:30:57.266" v="19346" actId="255"/>
        <pc:sldMkLst>
          <pc:docMk/>
          <pc:sldMk cId="367439274" sldId="456"/>
        </pc:sldMkLst>
        <pc:spChg chg="mod">
          <ac:chgData name="Gray, Joanne (Childrens Services)" userId="39768c7e-49cb-4261-89ad-0d5ba049a24d" providerId="ADAL" clId="{A81FA7C8-B50E-4979-9009-2B50C182084B}" dt="2026-06-18T22:30:57.266" v="19346" actId="255"/>
          <ac:spMkLst>
            <pc:docMk/>
            <pc:sldMk cId="367439274" sldId="456"/>
            <ac:spMk id="2" creationId="{8681759F-D470-BB1B-1D71-0D2194C9721D}"/>
          </ac:spMkLst>
        </pc:spChg>
        <pc:spChg chg="mod">
          <ac:chgData name="Gray, Joanne (Childrens Services)" userId="39768c7e-49cb-4261-89ad-0d5ba049a24d" providerId="ADAL" clId="{A81FA7C8-B50E-4979-9009-2B50C182084B}" dt="2026-06-18T22:28:17.038" v="19344" actId="20577"/>
          <ac:spMkLst>
            <pc:docMk/>
            <pc:sldMk cId="367439274" sldId="456"/>
            <ac:spMk id="3" creationId="{D3725F0B-E829-F3D4-71D7-ADCB1DFAC597}"/>
          </ac:spMkLst>
        </pc:spChg>
        <pc:spChg chg="add">
          <ac:chgData name="Gray, Joanne (Childrens Services)" userId="39768c7e-49cb-4261-89ad-0d5ba049a24d" providerId="ADAL" clId="{A81FA7C8-B50E-4979-9009-2B50C182084B}" dt="2026-06-18T22:28:00.059" v="19315"/>
          <ac:spMkLst>
            <pc:docMk/>
            <pc:sldMk cId="367439274" sldId="456"/>
            <ac:spMk id="4" creationId="{DB9D58AA-C0BC-87DD-ACA3-41D2B0500881}"/>
          </ac:spMkLst>
        </pc:spChg>
      </pc:sldChg>
      <pc:sldChg chg="addSp delSp modSp new mod setBg modClrScheme modAnim chgLayout">
        <pc:chgData name="Gray, Joanne (Childrens Services)" userId="39768c7e-49cb-4261-89ad-0d5ba049a24d" providerId="ADAL" clId="{A81FA7C8-B50E-4979-9009-2B50C182084B}" dt="2026-06-24T06:42:40.846" v="19756" actId="20577"/>
        <pc:sldMkLst>
          <pc:docMk/>
          <pc:sldMk cId="2063814893" sldId="457"/>
        </pc:sldMkLst>
        <pc:spChg chg="mod ord">
          <ac:chgData name="Gray, Joanne (Childrens Services)" userId="39768c7e-49cb-4261-89ad-0d5ba049a24d" providerId="ADAL" clId="{A81FA7C8-B50E-4979-9009-2B50C182084B}" dt="2026-06-24T06:26:24.587" v="19676" actId="700"/>
          <ac:spMkLst>
            <pc:docMk/>
            <pc:sldMk cId="2063814893" sldId="457"/>
            <ac:spMk id="2" creationId="{E49A3715-7C42-8CF2-6017-9B0007110826}"/>
          </ac:spMkLst>
        </pc:spChg>
        <pc:spChg chg="mod ord">
          <ac:chgData name="Gray, Joanne (Childrens Services)" userId="39768c7e-49cb-4261-89ad-0d5ba049a24d" providerId="ADAL" clId="{A81FA7C8-B50E-4979-9009-2B50C182084B}" dt="2026-06-24T06:42:40.846" v="19756" actId="20577"/>
          <ac:spMkLst>
            <pc:docMk/>
            <pc:sldMk cId="2063814893" sldId="457"/>
            <ac:spMk id="3" creationId="{E3E50E9E-00E6-E1FD-D839-784463F98E33}"/>
          </ac:spMkLst>
        </pc:spChg>
        <pc:spChg chg="add mod">
          <ac:chgData name="Gray, Joanne (Childrens Services)" userId="39768c7e-49cb-4261-89ad-0d5ba049a24d" providerId="ADAL" clId="{A81FA7C8-B50E-4979-9009-2B50C182084B}" dt="2026-06-24T06:24:12.148" v="19667" actId="931"/>
          <ac:spMkLst>
            <pc:docMk/>
            <pc:sldMk cId="2063814893" sldId="457"/>
            <ac:spMk id="6" creationId="{2E521536-28FA-D404-D4F7-4F4925AF3877}"/>
          </ac:spMkLst>
        </pc:spChg>
        <pc:spChg chg="add mod">
          <ac:chgData name="Gray, Joanne (Childrens Services)" userId="39768c7e-49cb-4261-89ad-0d5ba049a24d" providerId="ADAL" clId="{A81FA7C8-B50E-4979-9009-2B50C182084B}" dt="2026-06-24T06:24:12.148" v="19667" actId="931"/>
          <ac:spMkLst>
            <pc:docMk/>
            <pc:sldMk cId="2063814893" sldId="457"/>
            <ac:spMk id="9" creationId="{CE52C6EE-A5FD-175E-BE2B-09B93C83A5A6}"/>
          </ac:spMkLst>
        </pc:spChg>
        <pc:spChg chg="add del mod">
          <ac:chgData name="Gray, Joanne (Childrens Services)" userId="39768c7e-49cb-4261-89ad-0d5ba049a24d" providerId="ADAL" clId="{A81FA7C8-B50E-4979-9009-2B50C182084B}" dt="2026-06-24T06:25:33.684" v="19672" actId="478"/>
          <ac:spMkLst>
            <pc:docMk/>
            <pc:sldMk cId="2063814893" sldId="457"/>
            <ac:spMk id="12" creationId="{CBE37717-7CFB-C8DC-0E5D-91EDC8CA7A0C}"/>
          </ac:spMkLst>
        </pc:spChg>
        <pc:spChg chg="add del">
          <ac:chgData name="Gray, Joanne (Childrens Services)" userId="39768c7e-49cb-4261-89ad-0d5ba049a24d" providerId="ADAL" clId="{A81FA7C8-B50E-4979-9009-2B50C182084B}" dt="2026-06-24T06:24:11.268" v="19666" actId="26606"/>
          <ac:spMkLst>
            <pc:docMk/>
            <pc:sldMk cId="2063814893" sldId="457"/>
            <ac:spMk id="14" creationId="{231BF440-39FA-4087-84CC-2EEC0BBDAF29}"/>
          </ac:spMkLst>
        </pc:spChg>
        <pc:spChg chg="add del">
          <ac:chgData name="Gray, Joanne (Childrens Services)" userId="39768c7e-49cb-4261-89ad-0d5ba049a24d" providerId="ADAL" clId="{A81FA7C8-B50E-4979-9009-2B50C182084B}" dt="2026-06-24T06:24:11.268" v="19666" actId="26606"/>
          <ac:spMkLst>
            <pc:docMk/>
            <pc:sldMk cId="2063814893" sldId="457"/>
            <ac:spMk id="16" creationId="{F04E4CBA-303B-48BD-8451-C2701CB0EEBF}"/>
          </ac:spMkLst>
        </pc:spChg>
        <pc:spChg chg="add del">
          <ac:chgData name="Gray, Joanne (Childrens Services)" userId="39768c7e-49cb-4261-89ad-0d5ba049a24d" providerId="ADAL" clId="{A81FA7C8-B50E-4979-9009-2B50C182084B}" dt="2026-06-24T06:24:11.268" v="19666" actId="26606"/>
          <ac:spMkLst>
            <pc:docMk/>
            <pc:sldMk cId="2063814893" sldId="457"/>
            <ac:spMk id="18" creationId="{F6CA58B3-AFCC-4A40-9882-50D5080879B0}"/>
          </ac:spMkLst>
        </pc:spChg>
        <pc:spChg chg="add del">
          <ac:chgData name="Gray, Joanne (Childrens Services)" userId="39768c7e-49cb-4261-89ad-0d5ba049a24d" providerId="ADAL" clId="{A81FA7C8-B50E-4979-9009-2B50C182084B}" dt="2026-06-24T06:24:11.268" v="19666" actId="26606"/>
          <ac:spMkLst>
            <pc:docMk/>
            <pc:sldMk cId="2063814893" sldId="457"/>
            <ac:spMk id="20" creationId="{75C56826-D4E5-42ED-8529-079651CB3005}"/>
          </ac:spMkLst>
        </pc:spChg>
        <pc:spChg chg="add del">
          <ac:chgData name="Gray, Joanne (Childrens Services)" userId="39768c7e-49cb-4261-89ad-0d5ba049a24d" providerId="ADAL" clId="{A81FA7C8-B50E-4979-9009-2B50C182084B}" dt="2026-06-24T06:24:11.268" v="19666" actId="26606"/>
          <ac:spMkLst>
            <pc:docMk/>
            <pc:sldMk cId="2063814893" sldId="457"/>
            <ac:spMk id="22" creationId="{82095FCE-EF05-4443-B97A-85DEE3A5CA17}"/>
          </ac:spMkLst>
        </pc:spChg>
        <pc:spChg chg="add del">
          <ac:chgData name="Gray, Joanne (Childrens Services)" userId="39768c7e-49cb-4261-89ad-0d5ba049a24d" providerId="ADAL" clId="{A81FA7C8-B50E-4979-9009-2B50C182084B}" dt="2026-06-24T06:24:11.268" v="19666" actId="26606"/>
          <ac:spMkLst>
            <pc:docMk/>
            <pc:sldMk cId="2063814893" sldId="457"/>
            <ac:spMk id="24" creationId="{CA00AE6B-AA30-4CF8-BA6F-339B780AD76C}"/>
          </ac:spMkLst>
        </pc:spChg>
        <pc:picChg chg="add mod">
          <ac:chgData name="Gray, Joanne (Childrens Services)" userId="39768c7e-49cb-4261-89ad-0d5ba049a24d" providerId="ADAL" clId="{A81FA7C8-B50E-4979-9009-2B50C182084B}" dt="2026-06-24T06:23:26.187" v="19664" actId="931"/>
          <ac:picMkLst>
            <pc:docMk/>
            <pc:sldMk cId="2063814893" sldId="457"/>
            <ac:picMk id="5" creationId="{E4A8A356-6020-1D12-E1E8-45EE45A234E4}"/>
          </ac:picMkLst>
        </pc:picChg>
        <pc:picChg chg="add mod">
          <ac:chgData name="Gray, Joanne (Childrens Services)" userId="39768c7e-49cb-4261-89ad-0d5ba049a24d" providerId="ADAL" clId="{A81FA7C8-B50E-4979-9009-2B50C182084B}" dt="2026-06-24T06:23:26.187" v="19664" actId="931"/>
          <ac:picMkLst>
            <pc:docMk/>
            <pc:sldMk cId="2063814893" sldId="457"/>
            <ac:picMk id="8" creationId="{AB1E4975-C999-6DF3-D11F-23B1B9552B3A}"/>
          </ac:picMkLst>
        </pc:picChg>
        <pc:picChg chg="add mod">
          <ac:chgData name="Gray, Joanne (Childrens Services)" userId="39768c7e-49cb-4261-89ad-0d5ba049a24d" providerId="ADAL" clId="{A81FA7C8-B50E-4979-9009-2B50C182084B}" dt="2026-06-24T06:27:40.672" v="19693" actId="14100"/>
          <ac:picMkLst>
            <pc:docMk/>
            <pc:sldMk cId="2063814893" sldId="457"/>
            <ac:picMk id="11" creationId="{340180BB-B7FA-F2A7-4477-A97743AE34CB}"/>
          </ac:picMkLst>
        </pc:picChg>
      </pc:sldChg>
      <pc:sldChg chg="addSp delSp modSp new mod setBg modClrScheme modAnim chgLayout">
        <pc:chgData name="Gray, Joanne (Childrens Services)" userId="39768c7e-49cb-4261-89ad-0d5ba049a24d" providerId="ADAL" clId="{A81FA7C8-B50E-4979-9009-2B50C182084B}" dt="2026-06-24T06:42:49.558" v="19757" actId="207"/>
        <pc:sldMkLst>
          <pc:docMk/>
          <pc:sldMk cId="3100753206" sldId="458"/>
        </pc:sldMkLst>
        <pc:spChg chg="mod ord">
          <ac:chgData name="Gray, Joanne (Childrens Services)" userId="39768c7e-49cb-4261-89ad-0d5ba049a24d" providerId="ADAL" clId="{A81FA7C8-B50E-4979-9009-2B50C182084B}" dt="2026-06-24T06:30:38.968" v="19738" actId="26606"/>
          <ac:spMkLst>
            <pc:docMk/>
            <pc:sldMk cId="3100753206" sldId="458"/>
            <ac:spMk id="2" creationId="{A59AC5AB-2364-2D99-59D0-10D8ECFAC873}"/>
          </ac:spMkLst>
        </pc:spChg>
        <pc:spChg chg="add del mod ord">
          <ac:chgData name="Gray, Joanne (Childrens Services)" userId="39768c7e-49cb-4261-89ad-0d5ba049a24d" providerId="ADAL" clId="{A81FA7C8-B50E-4979-9009-2B50C182084B}" dt="2026-06-24T06:42:49.558" v="19757" actId="207"/>
          <ac:spMkLst>
            <pc:docMk/>
            <pc:sldMk cId="3100753206" sldId="458"/>
            <ac:spMk id="3" creationId="{3749F0D3-212A-2B49-7C15-F50F145EA769}"/>
          </ac:spMkLst>
        </pc:spChg>
        <pc:spChg chg="add del">
          <ac:chgData name="Gray, Joanne (Childrens Services)" userId="39768c7e-49cb-4261-89ad-0d5ba049a24d" providerId="ADAL" clId="{A81FA7C8-B50E-4979-9009-2B50C182084B}" dt="2026-06-24T06:28:21.320" v="19723" actId="26606"/>
          <ac:spMkLst>
            <pc:docMk/>
            <pc:sldMk cId="3100753206" sldId="458"/>
            <ac:spMk id="9" creationId="{345A976A-8DE3-4B67-B94B-2044FDD12899}"/>
          </ac:spMkLst>
        </pc:spChg>
        <pc:spChg chg="add del mod">
          <ac:chgData name="Gray, Joanne (Childrens Services)" userId="39768c7e-49cb-4261-89ad-0d5ba049a24d" providerId="ADAL" clId="{A81FA7C8-B50E-4979-9009-2B50C182084B}" dt="2026-06-24T06:31:05.610" v="19741" actId="478"/>
          <ac:spMkLst>
            <pc:docMk/>
            <pc:sldMk cId="3100753206" sldId="458"/>
            <ac:spMk id="10" creationId="{222175A7-1DF4-A3C7-ED55-72F61186B423}"/>
          </ac:spMkLst>
        </pc:spChg>
        <pc:spChg chg="add del">
          <ac:chgData name="Gray, Joanne (Childrens Services)" userId="39768c7e-49cb-4261-89ad-0d5ba049a24d" providerId="ADAL" clId="{A81FA7C8-B50E-4979-9009-2B50C182084B}" dt="2026-06-24T06:28:21.320" v="19723" actId="26606"/>
          <ac:spMkLst>
            <pc:docMk/>
            <pc:sldMk cId="3100753206" sldId="458"/>
            <ac:spMk id="11" creationId="{6EAAA1B9-2DDB-49C9-A037-A523D2F13C15}"/>
          </ac:spMkLst>
        </pc:spChg>
        <pc:spChg chg="add del">
          <ac:chgData name="Gray, Joanne (Childrens Services)" userId="39768c7e-49cb-4261-89ad-0d5ba049a24d" providerId="ADAL" clId="{A81FA7C8-B50E-4979-9009-2B50C182084B}" dt="2026-06-24T06:30:38.968" v="19738" actId="26606"/>
          <ac:spMkLst>
            <pc:docMk/>
            <pc:sldMk cId="3100753206" sldId="458"/>
            <ac:spMk id="12" creationId="{2711A8FB-68FC-45FC-B01E-38F809E2D439}"/>
          </ac:spMkLst>
        </pc:spChg>
        <pc:spChg chg="add del">
          <ac:chgData name="Gray, Joanne (Childrens Services)" userId="39768c7e-49cb-4261-89ad-0d5ba049a24d" providerId="ADAL" clId="{A81FA7C8-B50E-4979-9009-2B50C182084B}" dt="2026-06-24T06:30:38.968" v="19738" actId="26606"/>
          <ac:spMkLst>
            <pc:docMk/>
            <pc:sldMk cId="3100753206" sldId="458"/>
            <ac:spMk id="15" creationId="{1ECAB1E8-8195-4748-BE71-FF806D86892E}"/>
          </ac:spMkLst>
        </pc:spChg>
        <pc:spChg chg="add del">
          <ac:chgData name="Gray, Joanne (Childrens Services)" userId="39768c7e-49cb-4261-89ad-0d5ba049a24d" providerId="ADAL" clId="{A81FA7C8-B50E-4979-9009-2B50C182084B}" dt="2026-06-24T06:30:38.968" v="19738" actId="26606"/>
          <ac:spMkLst>
            <pc:docMk/>
            <pc:sldMk cId="3100753206" sldId="458"/>
            <ac:spMk id="17" creationId="{57F6BDD4-E066-4008-8011-6CC31AEB4556}"/>
          </ac:spMkLst>
        </pc:spChg>
        <pc:spChg chg="add del">
          <ac:chgData name="Gray, Joanne (Childrens Services)" userId="39768c7e-49cb-4261-89ad-0d5ba049a24d" providerId="ADAL" clId="{A81FA7C8-B50E-4979-9009-2B50C182084B}" dt="2026-06-24T06:30:38.968" v="19738" actId="26606"/>
          <ac:spMkLst>
            <pc:docMk/>
            <pc:sldMk cId="3100753206" sldId="458"/>
            <ac:spMk id="21" creationId="{2A865FE3-5FC9-4049-87CF-30019C46C0F5}"/>
          </ac:spMkLst>
        </pc:spChg>
        <pc:grpChg chg="add del">
          <ac:chgData name="Gray, Joanne (Childrens Services)" userId="39768c7e-49cb-4261-89ad-0d5ba049a24d" providerId="ADAL" clId="{A81FA7C8-B50E-4979-9009-2B50C182084B}" dt="2026-06-24T06:28:21.320" v="19723" actId="26606"/>
          <ac:grpSpMkLst>
            <pc:docMk/>
            <pc:sldMk cId="3100753206" sldId="458"/>
            <ac:grpSpMk id="13" creationId="{B441F8D5-EBCE-4FB9-91A9-3425971C1F99}"/>
          </ac:grpSpMkLst>
        </pc:grpChg>
        <pc:grpChg chg="add del">
          <ac:chgData name="Gray, Joanne (Childrens Services)" userId="39768c7e-49cb-4261-89ad-0d5ba049a24d" providerId="ADAL" clId="{A81FA7C8-B50E-4979-9009-2B50C182084B}" dt="2026-06-24T06:28:21.320" v="19723" actId="26606"/>
          <ac:grpSpMkLst>
            <pc:docMk/>
            <pc:sldMk cId="3100753206" sldId="458"/>
            <ac:grpSpMk id="19" creationId="{08701F99-7E4C-4B92-A4B5-307CDFB7A4DE}"/>
          </ac:grpSpMkLst>
        </pc:grpChg>
        <pc:graphicFrameChg chg="add del">
          <ac:chgData name="Gray, Joanne (Childrens Services)" userId="39768c7e-49cb-4261-89ad-0d5ba049a24d" providerId="ADAL" clId="{A81FA7C8-B50E-4979-9009-2B50C182084B}" dt="2026-06-24T06:28:21.320" v="19723" actId="26606"/>
          <ac:graphicFrameMkLst>
            <pc:docMk/>
            <pc:sldMk cId="3100753206" sldId="458"/>
            <ac:graphicFrameMk id="6" creationId="{4228C471-B7C7-DE7F-83CE-FC403FFC436C}"/>
          </ac:graphicFrameMkLst>
        </pc:graphicFrameChg>
        <pc:picChg chg="add mod">
          <ac:chgData name="Gray, Joanne (Childrens Services)" userId="39768c7e-49cb-4261-89ad-0d5ba049a24d" providerId="ADAL" clId="{A81FA7C8-B50E-4979-9009-2B50C182084B}" dt="2026-06-24T06:31:07.287" v="19742" actId="1076"/>
          <ac:picMkLst>
            <pc:docMk/>
            <pc:sldMk cId="3100753206" sldId="458"/>
            <ac:picMk id="8" creationId="{A3272C2C-2317-273A-143E-25FA3291CF4E}"/>
          </ac:picMkLst>
        </pc:picChg>
      </pc:sldChg>
      <pc:sldChg chg="addSp delSp modSp new add del mod modClrScheme chgLayout">
        <pc:chgData name="Gray, Joanne (Childrens Services)" userId="39768c7e-49cb-4261-89ad-0d5ba049a24d" providerId="ADAL" clId="{A81FA7C8-B50E-4979-9009-2B50C182084B}" dt="2026-06-24T06:48:41.251" v="19807" actId="1076"/>
        <pc:sldMkLst>
          <pc:docMk/>
          <pc:sldMk cId="816785386" sldId="459"/>
        </pc:sldMkLst>
        <pc:spChg chg="mod ord">
          <ac:chgData name="Gray, Joanne (Childrens Services)" userId="39768c7e-49cb-4261-89ad-0d5ba049a24d" providerId="ADAL" clId="{A81FA7C8-B50E-4979-9009-2B50C182084B}" dt="2026-06-24T06:45:58.252" v="19794" actId="14100"/>
          <ac:spMkLst>
            <pc:docMk/>
            <pc:sldMk cId="816785386" sldId="459"/>
            <ac:spMk id="2" creationId="{1023C306-987A-6DDA-42E2-A8EEED2B7E9D}"/>
          </ac:spMkLst>
        </pc:spChg>
        <pc:spChg chg="mod ord">
          <ac:chgData name="Gray, Joanne (Childrens Services)" userId="39768c7e-49cb-4261-89ad-0d5ba049a24d" providerId="ADAL" clId="{A81FA7C8-B50E-4979-9009-2B50C182084B}" dt="2026-06-24T06:48:32.802" v="19805" actId="14100"/>
          <ac:spMkLst>
            <pc:docMk/>
            <pc:sldMk cId="816785386" sldId="459"/>
            <ac:spMk id="3" creationId="{D27353CC-78A2-DA98-E3EB-128E625F3A91}"/>
          </ac:spMkLst>
        </pc:spChg>
        <pc:spChg chg="add del mod">
          <ac:chgData name="Gray, Joanne (Childrens Services)" userId="39768c7e-49cb-4261-89ad-0d5ba049a24d" providerId="ADAL" clId="{A81FA7C8-B50E-4979-9009-2B50C182084B}" dt="2026-06-24T06:48:22.309" v="19802" actId="478"/>
          <ac:spMkLst>
            <pc:docMk/>
            <pc:sldMk cId="816785386" sldId="459"/>
            <ac:spMk id="6" creationId="{66F2A7D0-8BCC-444D-10E5-2A9AA4F975F1}"/>
          </ac:spMkLst>
        </pc:spChg>
        <pc:picChg chg="add del mod">
          <ac:chgData name="Gray, Joanne (Childrens Services)" userId="39768c7e-49cb-4261-89ad-0d5ba049a24d" providerId="ADAL" clId="{A81FA7C8-B50E-4979-9009-2B50C182084B}" dt="2026-06-24T06:48:41.251" v="19807" actId="1076"/>
          <ac:picMkLst>
            <pc:docMk/>
            <pc:sldMk cId="816785386" sldId="459"/>
            <ac:picMk id="5" creationId="{81EA913D-BF76-23C7-1D94-D1DC61C3A134}"/>
          </ac:picMkLst>
        </pc:picChg>
      </pc:sldChg>
      <pc:sldChg chg="addSp delSp modSp add mod modClrScheme chgLayout">
        <pc:chgData name="Gray, Joanne (Childrens Services)" userId="39768c7e-49cb-4261-89ad-0d5ba049a24d" providerId="ADAL" clId="{A81FA7C8-B50E-4979-9009-2B50C182084B}" dt="2026-06-24T10:36:33.347" v="20444" actId="14100"/>
        <pc:sldMkLst>
          <pc:docMk/>
          <pc:sldMk cId="56268466" sldId="460"/>
        </pc:sldMkLst>
        <pc:spChg chg="mod ord">
          <ac:chgData name="Gray, Joanne (Childrens Services)" userId="39768c7e-49cb-4261-89ad-0d5ba049a24d" providerId="ADAL" clId="{A81FA7C8-B50E-4979-9009-2B50C182084B}" dt="2026-06-24T06:59:49.619" v="20352" actId="14100"/>
          <ac:spMkLst>
            <pc:docMk/>
            <pc:sldMk cId="56268466" sldId="460"/>
            <ac:spMk id="2" creationId="{883C62F7-F794-312A-ECF5-8AF5EADD36B6}"/>
          </ac:spMkLst>
        </pc:spChg>
        <pc:spChg chg="add del mod ord">
          <ac:chgData name="Gray, Joanne (Childrens Services)" userId="39768c7e-49cb-4261-89ad-0d5ba049a24d" providerId="ADAL" clId="{A81FA7C8-B50E-4979-9009-2B50C182084B}" dt="2026-06-24T06:57:43.029" v="20345" actId="20577"/>
          <ac:spMkLst>
            <pc:docMk/>
            <pc:sldMk cId="56268466" sldId="460"/>
            <ac:spMk id="3" creationId="{261F34F6-E82A-0A6E-6192-4331F34BA8DD}"/>
          </ac:spMkLst>
        </pc:spChg>
        <pc:spChg chg="add del mod">
          <ac:chgData name="Gray, Joanne (Childrens Services)" userId="39768c7e-49cb-4261-89ad-0d5ba049a24d" providerId="ADAL" clId="{A81FA7C8-B50E-4979-9009-2B50C182084B}" dt="2026-06-24T06:55:19.835" v="20243" actId="478"/>
          <ac:spMkLst>
            <pc:docMk/>
            <pc:sldMk cId="56268466" sldId="460"/>
            <ac:spMk id="5" creationId="{5C59CD2D-9012-FBBF-A3BB-9A26DA16B4B2}"/>
          </ac:spMkLst>
        </pc:spChg>
        <pc:spChg chg="add del mod">
          <ac:chgData name="Gray, Joanne (Childrens Services)" userId="39768c7e-49cb-4261-89ad-0d5ba049a24d" providerId="ADAL" clId="{A81FA7C8-B50E-4979-9009-2B50C182084B}" dt="2026-06-24T06:55:24.339" v="20245" actId="478"/>
          <ac:spMkLst>
            <pc:docMk/>
            <pc:sldMk cId="56268466" sldId="460"/>
            <ac:spMk id="7" creationId="{82EDDF15-3026-57EF-B853-12D2FE4D2C49}"/>
          </ac:spMkLst>
        </pc:spChg>
        <pc:spChg chg="add del mod">
          <ac:chgData name="Gray, Joanne (Childrens Services)" userId="39768c7e-49cb-4261-89ad-0d5ba049a24d" providerId="ADAL" clId="{A81FA7C8-B50E-4979-9009-2B50C182084B}" dt="2026-06-24T06:59:12.139" v="20349" actId="478"/>
          <ac:spMkLst>
            <pc:docMk/>
            <pc:sldMk cId="56268466" sldId="460"/>
            <ac:spMk id="10" creationId="{7538CD39-11DA-3CEB-2239-AF269F97BC7E}"/>
          </ac:spMkLst>
        </pc:spChg>
        <pc:picChg chg="add mod">
          <ac:chgData name="Gray, Joanne (Childrens Services)" userId="39768c7e-49cb-4261-89ad-0d5ba049a24d" providerId="ADAL" clId="{A81FA7C8-B50E-4979-9009-2B50C182084B}" dt="2026-06-24T10:36:29.252" v="20442" actId="1076"/>
          <ac:picMkLst>
            <pc:docMk/>
            <pc:sldMk cId="56268466" sldId="460"/>
            <ac:picMk id="9" creationId="{9DD53BB2-40C5-F638-3598-09F81D4D0A65}"/>
          </ac:picMkLst>
        </pc:picChg>
        <pc:picChg chg="add mod">
          <ac:chgData name="Gray, Joanne (Childrens Services)" userId="39768c7e-49cb-4261-89ad-0d5ba049a24d" providerId="ADAL" clId="{A81FA7C8-B50E-4979-9009-2B50C182084B}" dt="2026-06-24T10:36:33.347" v="20444" actId="14100"/>
          <ac:picMkLst>
            <pc:docMk/>
            <pc:sldMk cId="56268466" sldId="460"/>
            <ac:picMk id="12" creationId="{7487E8ED-AF5B-42DA-9BD7-6719C944B95E}"/>
          </ac:picMkLst>
        </pc:picChg>
      </pc:sldChg>
      <pc:sldChg chg="delSp modSp add mod ord modAnim">
        <pc:chgData name="Gray, Joanne (Childrens Services)" userId="39768c7e-49cb-4261-89ad-0d5ba049a24d" providerId="ADAL" clId="{A81FA7C8-B50E-4979-9009-2B50C182084B}" dt="2026-06-24T06:13:14.681" v="19614" actId="20577"/>
        <pc:sldMkLst>
          <pc:docMk/>
          <pc:sldMk cId="779818123" sldId="461"/>
        </pc:sldMkLst>
        <pc:spChg chg="mod">
          <ac:chgData name="Gray, Joanne (Childrens Services)" userId="39768c7e-49cb-4261-89ad-0d5ba049a24d" providerId="ADAL" clId="{A81FA7C8-B50E-4979-9009-2B50C182084B}" dt="2026-06-24T06:13:14.681" v="19614" actId="20577"/>
          <ac:spMkLst>
            <pc:docMk/>
            <pc:sldMk cId="779818123" sldId="461"/>
            <ac:spMk id="2" creationId="{DB9FD5A0-220D-6347-F906-684BB62AD1CB}"/>
          </ac:spMkLst>
        </pc:spChg>
        <pc:spChg chg="mod">
          <ac:chgData name="Gray, Joanne (Childrens Services)" userId="39768c7e-49cb-4261-89ad-0d5ba049a24d" providerId="ADAL" clId="{A81FA7C8-B50E-4979-9009-2B50C182084B}" dt="2026-06-24T06:09:44.323" v="19531" actId="20577"/>
          <ac:spMkLst>
            <pc:docMk/>
            <pc:sldMk cId="779818123" sldId="461"/>
            <ac:spMk id="3" creationId="{4E6E161A-C04E-225F-CA16-3DA0FFB64E45}"/>
          </ac:spMkLst>
        </pc:spChg>
        <pc:spChg chg="del">
          <ac:chgData name="Gray, Joanne (Childrens Services)" userId="39768c7e-49cb-4261-89ad-0d5ba049a24d" providerId="ADAL" clId="{A81FA7C8-B50E-4979-9009-2B50C182084B}" dt="2026-06-24T06:08:52.310" v="19520" actId="478"/>
          <ac:spMkLst>
            <pc:docMk/>
            <pc:sldMk cId="779818123" sldId="461"/>
            <ac:spMk id="9" creationId="{7564FC49-6161-B007-5E8F-CCD04E4F5705}"/>
          </ac:spMkLst>
        </pc:spChg>
        <pc:picChg chg="mod">
          <ac:chgData name="Gray, Joanne (Childrens Services)" userId="39768c7e-49cb-4261-89ad-0d5ba049a24d" providerId="ADAL" clId="{A81FA7C8-B50E-4979-9009-2B50C182084B}" dt="2026-06-24T06:09:48.975" v="19532" actId="1076"/>
          <ac:picMkLst>
            <pc:docMk/>
            <pc:sldMk cId="779818123" sldId="461"/>
            <ac:picMk id="5" creationId="{EBF5896D-5259-8C64-3CF6-D6170DE1733A}"/>
          </ac:picMkLst>
        </pc:picChg>
        <pc:picChg chg="del">
          <ac:chgData name="Gray, Joanne (Childrens Services)" userId="39768c7e-49cb-4261-89ad-0d5ba049a24d" providerId="ADAL" clId="{A81FA7C8-B50E-4979-9009-2B50C182084B}" dt="2026-06-24T06:08:52.310" v="19520" actId="478"/>
          <ac:picMkLst>
            <pc:docMk/>
            <pc:sldMk cId="779818123" sldId="461"/>
            <ac:picMk id="8" creationId="{24A235AE-5C6A-A7E8-B642-B75DA2BB33C3}"/>
          </ac:picMkLst>
        </pc:picChg>
      </pc:sldChg>
      <pc:sldMasterChg chg="delSldLayout">
        <pc:chgData name="Gray, Joanne (Childrens Services)" userId="39768c7e-49cb-4261-89ad-0d5ba049a24d" providerId="ADAL" clId="{A81FA7C8-B50E-4979-9009-2B50C182084B}" dt="2026-06-03T19:07:56.254" v="566" actId="47"/>
        <pc:sldMasterMkLst>
          <pc:docMk/>
          <pc:sldMasterMk cId="3827966263" sldId="2147483660"/>
        </pc:sldMasterMkLst>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custT="1"/>
      <dgm:spPr/>
      <dgm:t>
        <a:bodyPr/>
        <a:lstStyle/>
        <a:p>
          <a:pPr>
            <a:lnSpc>
              <a:spcPct val="100000"/>
            </a:lnSpc>
          </a:pPr>
          <a:r>
            <a:rPr lang="en-GB" sz="2000" b="1" dirty="0">
              <a:solidFill>
                <a:schemeClr val="bg1"/>
              </a:solidFill>
            </a:rPr>
            <a:t>Recap</a:t>
          </a:r>
        </a:p>
        <a:p>
          <a:pPr>
            <a:lnSpc>
              <a:spcPct val="100000"/>
            </a:lnSpc>
          </a:pPr>
          <a:r>
            <a:rPr lang="en-GB" sz="2000" dirty="0">
              <a:solidFill>
                <a:schemeClr val="bg1"/>
              </a:solidFill>
            </a:rPr>
            <a:t>Unit 5 – Understand how to develop working relationships with colleagues</a:t>
          </a:r>
        </a:p>
        <a:p>
          <a:pPr>
            <a:lnSpc>
              <a:spcPct val="100000"/>
            </a:lnSpc>
          </a:pPr>
          <a:r>
            <a:rPr lang="en-GB" sz="2000" dirty="0">
              <a:solidFill>
                <a:schemeClr val="bg1"/>
              </a:solidFill>
            </a:rPr>
            <a:t>(Learning outcome 1– AC 1.2 – 1.4</a:t>
          </a:r>
        </a:p>
        <a:p>
          <a:pPr>
            <a:lnSpc>
              <a:spcPct val="100000"/>
            </a:lnSpc>
          </a:pPr>
          <a:r>
            <a:rPr lang="en-GB" sz="2000" dirty="0">
              <a:solidFill>
                <a:schemeClr val="bg1"/>
              </a:solidFill>
            </a:rPr>
            <a:t>Understand the principles of effective team working </a:t>
          </a:r>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custT="1"/>
      <dgm:spPr/>
      <dgm:t>
        <a:bodyPr/>
        <a:lstStyle/>
        <a:p>
          <a:pPr>
            <a:lnSpc>
              <a:spcPct val="100000"/>
            </a:lnSpc>
          </a:pPr>
          <a:r>
            <a:rPr lang="en-GB" sz="2200" dirty="0">
              <a:solidFill>
                <a:schemeClr val="bg1"/>
              </a:solidFill>
            </a:rPr>
            <a:t>Unit 5 – Understand how to develop working relationships with colleagues</a:t>
          </a:r>
        </a:p>
        <a:p>
          <a:pPr>
            <a:lnSpc>
              <a:spcPct val="100000"/>
            </a:lnSpc>
          </a:pPr>
          <a:r>
            <a:rPr lang="en-US" sz="2200" b="0" dirty="0">
              <a:solidFill>
                <a:schemeClr val="bg1"/>
              </a:solidFill>
            </a:rPr>
            <a:t>(Learning outcome 1 – AC 1.5 – </a:t>
          </a:r>
          <a:r>
            <a:rPr lang="en-GB" sz="2200" b="0" dirty="0">
              <a:solidFill>
                <a:schemeClr val="bg1"/>
              </a:solidFill>
            </a:rPr>
            <a:t>Explain the importance of warning colleagues of problems and changes that may affect them</a:t>
          </a:r>
          <a:endParaRPr lang="en-US" sz="2200"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779B5FAA-897D-4437-9C04-F57952A60A10}">
      <dgm:prSet custT="1"/>
      <dgm:spPr/>
      <dgm:t>
        <a:bodyPr/>
        <a:lstStyle/>
        <a:p>
          <a:pPr>
            <a:lnSpc>
              <a:spcPct val="100000"/>
            </a:lnSpc>
          </a:pPr>
          <a:endParaRPr lang="en-GB" sz="2400" b="1" dirty="0"/>
        </a:p>
        <a:p>
          <a:pPr>
            <a:lnSpc>
              <a:spcPct val="100000"/>
            </a:lnSpc>
          </a:pPr>
          <a:r>
            <a:rPr lang="en-GB" sz="2400" b="1" dirty="0"/>
            <a:t>Unit 05 Understand how to develop working relationships with colleagues </a:t>
          </a:r>
        </a:p>
        <a:p>
          <a:pPr>
            <a:lnSpc>
              <a:spcPct val="100000"/>
            </a:lnSpc>
          </a:pPr>
          <a:r>
            <a:rPr lang="en-GB" sz="2400" b="1" dirty="0"/>
            <a:t>LO2 - </a:t>
          </a:r>
          <a:r>
            <a:rPr lang="en-GB" sz="2400" dirty="0"/>
            <a:t>Understand how to buddy a colleague(AC 2.1 – AC 2.3)</a:t>
          </a:r>
        </a:p>
        <a:p>
          <a:pPr>
            <a:lnSpc>
              <a:spcPct val="100000"/>
            </a:lnSpc>
          </a:pPr>
          <a:endParaRPr lang="en-GB" sz="2400" b="1" dirty="0"/>
        </a:p>
      </dgm:t>
    </dgm:pt>
    <dgm:pt modelId="{CEEA3DC7-16D5-4427-BD7F-8D6D0FD3F571}" type="parTrans" cxnId="{BFC4B71D-431B-4E7C-B2FF-B59336558513}">
      <dgm:prSet/>
      <dgm:spPr/>
      <dgm:t>
        <a:bodyPr/>
        <a:lstStyle/>
        <a:p>
          <a:endParaRPr lang="en-GB"/>
        </a:p>
      </dgm:t>
    </dgm:pt>
    <dgm:pt modelId="{ED479BB1-DB97-4007-98FA-2B258549E324}" type="sibTrans" cxnId="{BFC4B71D-431B-4E7C-B2FF-B59336558513}">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650494D-B06F-4575-BD13-EFB6E17AEAB3}" type="pres">
      <dgm:prSet presAssocID="{779B5FAA-897D-4437-9C04-F57952A60A10}" presName="compNode" presStyleCnt="0"/>
      <dgm:spPr/>
    </dgm:pt>
    <dgm:pt modelId="{E04EEDE7-B127-43DA-A555-471C0675ABC7}" type="pres">
      <dgm:prSet presAssocID="{779B5FAA-897D-4437-9C04-F57952A60A10}" presName="bgRect" presStyleLbl="bgShp" presStyleIdx="2" presStyleCnt="3"/>
      <dgm:spPr/>
    </dgm:pt>
    <dgm:pt modelId="{39291750-FFFB-4D72-A1B0-21394FB466E8}" type="pres">
      <dgm:prSet presAssocID="{779B5FAA-897D-4437-9C04-F57952A60A10}" presName="iconRect" presStyleLbl="node1" presStyleIdx="2" presStyleCnt="3"/>
      <dgm:spPr/>
    </dgm:pt>
    <dgm:pt modelId="{41974FA8-84FA-4B81-88DD-5635136DF3D2}" type="pres">
      <dgm:prSet presAssocID="{779B5FAA-897D-4437-9C04-F57952A60A10}" presName="spaceRect" presStyleCnt="0"/>
      <dgm:spPr/>
    </dgm:pt>
    <dgm:pt modelId="{969CF4F4-F11C-45B2-AEB9-3358D3A74F53}" type="pres">
      <dgm:prSet presAssocID="{779B5FAA-897D-4437-9C04-F57952A60A10}"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FC4B71D-431B-4E7C-B2FF-B59336558513}" srcId="{9E47B05C-E245-4322-9BEC-B86B6CE324DA}" destId="{779B5FAA-897D-4437-9C04-F57952A60A10}" srcOrd="2" destOrd="0" parTransId="{CEEA3DC7-16D5-4427-BD7F-8D6D0FD3F571}" sibTransId="{ED479BB1-DB97-4007-98FA-2B258549E324}"/>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703ADDFA-3840-4DC3-BE65-17F6168E9501}" type="presOf" srcId="{779B5FAA-897D-4437-9C04-F57952A60A10}" destId="{969CF4F4-F11C-45B2-AEB9-3358D3A74F53}"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487D76F0-2E38-4FDB-AA3B-E19BAAC62DDC}" type="presParOf" srcId="{CB1E8F73-2390-43D8-95AA-C32528717722}" destId="{3650494D-B06F-4575-BD13-EFB6E17AEAB3}" srcOrd="4" destOrd="0" presId="urn:microsoft.com/office/officeart/2018/2/layout/IconVerticalSolidList"/>
    <dgm:cxn modelId="{90E48A83-8BC9-4E4E-AC81-D4608BA3CFFC}" type="presParOf" srcId="{3650494D-B06F-4575-BD13-EFB6E17AEAB3}" destId="{E04EEDE7-B127-43DA-A555-471C0675ABC7}" srcOrd="0" destOrd="0" presId="urn:microsoft.com/office/officeart/2018/2/layout/IconVerticalSolidList"/>
    <dgm:cxn modelId="{F85D43AE-84F7-4AFA-A9A4-18397A900F60}" type="presParOf" srcId="{3650494D-B06F-4575-BD13-EFB6E17AEAB3}" destId="{39291750-FFFB-4D72-A1B0-21394FB466E8}" srcOrd="1" destOrd="0" presId="urn:microsoft.com/office/officeart/2018/2/layout/IconVerticalSolidList"/>
    <dgm:cxn modelId="{B071CC4A-A212-49E8-AB58-9C0DDB17A101}" type="presParOf" srcId="{3650494D-B06F-4575-BD13-EFB6E17AEAB3}" destId="{41974FA8-84FA-4B81-88DD-5635136DF3D2}" srcOrd="2" destOrd="0" presId="urn:microsoft.com/office/officeart/2018/2/layout/IconVerticalSolidList"/>
    <dgm:cxn modelId="{D648D4BA-5610-4BB7-A4D9-2AC88D0F1622}" type="presParOf" srcId="{3650494D-B06F-4575-BD13-EFB6E17AEAB3}" destId="{969CF4F4-F11C-45B2-AEB9-3358D3A74F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CEEB3-2F16-4695-86CE-EF2081F56FDF}"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98A77D42-3247-46A7-89F8-688034A48951}">
      <dgm:prSet/>
      <dgm:spPr/>
      <dgm:t>
        <a:bodyPr/>
        <a:lstStyle/>
        <a:p>
          <a:r>
            <a:rPr lang="en-GB"/>
            <a:t>System outages</a:t>
          </a:r>
          <a:endParaRPr lang="en-US"/>
        </a:p>
      </dgm:t>
    </dgm:pt>
    <dgm:pt modelId="{F8F617DE-D63C-46C3-B520-D8693D426927}" type="parTrans" cxnId="{2AF0C919-67D8-4BDA-BD6A-F03A97DB8B6A}">
      <dgm:prSet/>
      <dgm:spPr/>
      <dgm:t>
        <a:bodyPr/>
        <a:lstStyle/>
        <a:p>
          <a:endParaRPr lang="en-US"/>
        </a:p>
      </dgm:t>
    </dgm:pt>
    <dgm:pt modelId="{8387224E-4A13-452D-86ED-C9E007151EF0}" type="sibTrans" cxnId="{2AF0C919-67D8-4BDA-BD6A-F03A97DB8B6A}">
      <dgm:prSet/>
      <dgm:spPr/>
      <dgm:t>
        <a:bodyPr/>
        <a:lstStyle/>
        <a:p>
          <a:endParaRPr lang="en-US"/>
        </a:p>
      </dgm:t>
    </dgm:pt>
    <dgm:pt modelId="{1F9C002A-5BFC-4A71-80AE-414C25C31827}">
      <dgm:prSet/>
      <dgm:spPr/>
      <dgm:t>
        <a:bodyPr/>
        <a:lstStyle/>
        <a:p>
          <a:r>
            <a:rPr lang="en-GB"/>
            <a:t>Changes to deadlines</a:t>
          </a:r>
          <a:endParaRPr lang="en-US"/>
        </a:p>
      </dgm:t>
    </dgm:pt>
    <dgm:pt modelId="{3C2C81D9-5A06-4178-9AA2-F4D43348DE20}" type="parTrans" cxnId="{984D60DA-A884-4FB1-B1C9-C62294AE9F1E}">
      <dgm:prSet/>
      <dgm:spPr/>
      <dgm:t>
        <a:bodyPr/>
        <a:lstStyle/>
        <a:p>
          <a:endParaRPr lang="en-US"/>
        </a:p>
      </dgm:t>
    </dgm:pt>
    <dgm:pt modelId="{392F0846-2981-4961-B95C-9C8834E7F366}" type="sibTrans" cxnId="{984D60DA-A884-4FB1-B1C9-C62294AE9F1E}">
      <dgm:prSet/>
      <dgm:spPr/>
      <dgm:t>
        <a:bodyPr/>
        <a:lstStyle/>
        <a:p>
          <a:endParaRPr lang="en-US"/>
        </a:p>
      </dgm:t>
    </dgm:pt>
    <dgm:pt modelId="{8B3EDB5D-9519-43A4-950B-5039F497D679}">
      <dgm:prSet/>
      <dgm:spPr/>
      <dgm:t>
        <a:bodyPr/>
        <a:lstStyle/>
        <a:p>
          <a:r>
            <a:rPr lang="en-GB"/>
            <a:t>Missing resources</a:t>
          </a:r>
          <a:endParaRPr lang="en-US"/>
        </a:p>
      </dgm:t>
    </dgm:pt>
    <dgm:pt modelId="{FD1DD961-EE08-4693-B089-C6ECF51C6677}" type="parTrans" cxnId="{D7C672AC-FF72-494D-83C5-6A95448717B7}">
      <dgm:prSet/>
      <dgm:spPr/>
      <dgm:t>
        <a:bodyPr/>
        <a:lstStyle/>
        <a:p>
          <a:endParaRPr lang="en-US"/>
        </a:p>
      </dgm:t>
    </dgm:pt>
    <dgm:pt modelId="{2977316A-1147-4515-B5D1-7C46FBEC739D}" type="sibTrans" cxnId="{D7C672AC-FF72-494D-83C5-6A95448717B7}">
      <dgm:prSet/>
      <dgm:spPr/>
      <dgm:t>
        <a:bodyPr/>
        <a:lstStyle/>
        <a:p>
          <a:endParaRPr lang="en-US"/>
        </a:p>
      </dgm:t>
    </dgm:pt>
    <dgm:pt modelId="{13FF523E-A115-451C-A306-5B2F58068097}">
      <dgm:prSet/>
      <dgm:spPr/>
      <dgm:t>
        <a:bodyPr/>
        <a:lstStyle/>
        <a:p>
          <a:r>
            <a:rPr lang="en-GB"/>
            <a:t>Customer complaints</a:t>
          </a:r>
          <a:endParaRPr lang="en-US"/>
        </a:p>
      </dgm:t>
    </dgm:pt>
    <dgm:pt modelId="{2DB8DCF4-4FB2-4EC7-AC43-C6A6C161D73B}" type="parTrans" cxnId="{40C9DEE3-2004-44FD-86BE-7890A17B4A68}">
      <dgm:prSet/>
      <dgm:spPr/>
      <dgm:t>
        <a:bodyPr/>
        <a:lstStyle/>
        <a:p>
          <a:endParaRPr lang="en-US"/>
        </a:p>
      </dgm:t>
    </dgm:pt>
    <dgm:pt modelId="{3B955B1D-5B60-4787-A957-8ABB0DAB89BE}" type="sibTrans" cxnId="{40C9DEE3-2004-44FD-86BE-7890A17B4A68}">
      <dgm:prSet/>
      <dgm:spPr/>
      <dgm:t>
        <a:bodyPr/>
        <a:lstStyle/>
        <a:p>
          <a:endParaRPr lang="en-US"/>
        </a:p>
      </dgm:t>
    </dgm:pt>
    <dgm:pt modelId="{7A504A7B-2C18-4A8F-8306-8DAF9DC5AB60}">
      <dgm:prSet/>
      <dgm:spPr/>
      <dgm:t>
        <a:bodyPr/>
        <a:lstStyle/>
        <a:p>
          <a:r>
            <a:rPr lang="en-GB"/>
            <a:t>Policy or procedure changes</a:t>
          </a:r>
          <a:endParaRPr lang="en-US"/>
        </a:p>
      </dgm:t>
    </dgm:pt>
    <dgm:pt modelId="{4A04B0BA-6D83-4EDB-BADB-B9490DAE0D91}" type="parTrans" cxnId="{9B00665C-4BA4-4E76-8243-08BE7361745E}">
      <dgm:prSet/>
      <dgm:spPr/>
      <dgm:t>
        <a:bodyPr/>
        <a:lstStyle/>
        <a:p>
          <a:endParaRPr lang="en-US"/>
        </a:p>
      </dgm:t>
    </dgm:pt>
    <dgm:pt modelId="{38AC91BE-2404-45FD-9597-47E2B7A9F03C}" type="sibTrans" cxnId="{9B00665C-4BA4-4E76-8243-08BE7361745E}">
      <dgm:prSet/>
      <dgm:spPr/>
      <dgm:t>
        <a:bodyPr/>
        <a:lstStyle/>
        <a:p>
          <a:endParaRPr lang="en-US"/>
        </a:p>
      </dgm:t>
    </dgm:pt>
    <dgm:pt modelId="{4889754D-7D5C-4CDB-8CFA-25C26ADEF716}" type="pres">
      <dgm:prSet presAssocID="{07CCEEB3-2F16-4695-86CE-EF2081F56FDF}" presName="diagram" presStyleCnt="0">
        <dgm:presLayoutVars>
          <dgm:dir/>
          <dgm:resizeHandles val="exact"/>
        </dgm:presLayoutVars>
      </dgm:prSet>
      <dgm:spPr/>
    </dgm:pt>
    <dgm:pt modelId="{934ABE2F-0AE2-403A-BD02-79A7D3AAB7C1}" type="pres">
      <dgm:prSet presAssocID="{98A77D42-3247-46A7-89F8-688034A48951}" presName="node" presStyleLbl="node1" presStyleIdx="0" presStyleCnt="5">
        <dgm:presLayoutVars>
          <dgm:bulletEnabled val="1"/>
        </dgm:presLayoutVars>
      </dgm:prSet>
      <dgm:spPr/>
    </dgm:pt>
    <dgm:pt modelId="{901D1D26-2DE2-455C-A424-5DE2D35AD446}" type="pres">
      <dgm:prSet presAssocID="{8387224E-4A13-452D-86ED-C9E007151EF0}" presName="sibTrans" presStyleCnt="0"/>
      <dgm:spPr/>
    </dgm:pt>
    <dgm:pt modelId="{055478FF-F5D0-43C7-AAEB-4351392612DC}" type="pres">
      <dgm:prSet presAssocID="{1F9C002A-5BFC-4A71-80AE-414C25C31827}" presName="node" presStyleLbl="node1" presStyleIdx="1" presStyleCnt="5">
        <dgm:presLayoutVars>
          <dgm:bulletEnabled val="1"/>
        </dgm:presLayoutVars>
      </dgm:prSet>
      <dgm:spPr/>
    </dgm:pt>
    <dgm:pt modelId="{054706FB-21B7-4A6B-929C-E0491C1F0706}" type="pres">
      <dgm:prSet presAssocID="{392F0846-2981-4961-B95C-9C8834E7F366}" presName="sibTrans" presStyleCnt="0"/>
      <dgm:spPr/>
    </dgm:pt>
    <dgm:pt modelId="{3EE141E6-9F3D-4271-AA59-EBC4589D0084}" type="pres">
      <dgm:prSet presAssocID="{8B3EDB5D-9519-43A4-950B-5039F497D679}" presName="node" presStyleLbl="node1" presStyleIdx="2" presStyleCnt="5">
        <dgm:presLayoutVars>
          <dgm:bulletEnabled val="1"/>
        </dgm:presLayoutVars>
      </dgm:prSet>
      <dgm:spPr/>
    </dgm:pt>
    <dgm:pt modelId="{A1157894-AD3F-4940-991C-269D9BCD1FA0}" type="pres">
      <dgm:prSet presAssocID="{2977316A-1147-4515-B5D1-7C46FBEC739D}" presName="sibTrans" presStyleCnt="0"/>
      <dgm:spPr/>
    </dgm:pt>
    <dgm:pt modelId="{A5909FAF-34AC-4FC9-B0D4-C730ECD5ED93}" type="pres">
      <dgm:prSet presAssocID="{13FF523E-A115-451C-A306-5B2F58068097}" presName="node" presStyleLbl="node1" presStyleIdx="3" presStyleCnt="5">
        <dgm:presLayoutVars>
          <dgm:bulletEnabled val="1"/>
        </dgm:presLayoutVars>
      </dgm:prSet>
      <dgm:spPr/>
    </dgm:pt>
    <dgm:pt modelId="{AA70B6F5-7A55-4242-B2D6-8CA28CCF4EA3}" type="pres">
      <dgm:prSet presAssocID="{3B955B1D-5B60-4787-A957-8ABB0DAB89BE}" presName="sibTrans" presStyleCnt="0"/>
      <dgm:spPr/>
    </dgm:pt>
    <dgm:pt modelId="{4DBFC5A3-0DC4-4FD8-B639-C39BBBFD8EC8}" type="pres">
      <dgm:prSet presAssocID="{7A504A7B-2C18-4A8F-8306-8DAF9DC5AB60}" presName="node" presStyleLbl="node1" presStyleIdx="4" presStyleCnt="5">
        <dgm:presLayoutVars>
          <dgm:bulletEnabled val="1"/>
        </dgm:presLayoutVars>
      </dgm:prSet>
      <dgm:spPr/>
    </dgm:pt>
  </dgm:ptLst>
  <dgm:cxnLst>
    <dgm:cxn modelId="{3A2D8013-26BA-4F51-8205-D1F83A56B31E}" type="presOf" srcId="{98A77D42-3247-46A7-89F8-688034A48951}" destId="{934ABE2F-0AE2-403A-BD02-79A7D3AAB7C1}" srcOrd="0" destOrd="0" presId="urn:microsoft.com/office/officeart/2005/8/layout/default"/>
    <dgm:cxn modelId="{2AF0C919-67D8-4BDA-BD6A-F03A97DB8B6A}" srcId="{07CCEEB3-2F16-4695-86CE-EF2081F56FDF}" destId="{98A77D42-3247-46A7-89F8-688034A48951}" srcOrd="0" destOrd="0" parTransId="{F8F617DE-D63C-46C3-B520-D8693D426927}" sibTransId="{8387224E-4A13-452D-86ED-C9E007151EF0}"/>
    <dgm:cxn modelId="{9B00665C-4BA4-4E76-8243-08BE7361745E}" srcId="{07CCEEB3-2F16-4695-86CE-EF2081F56FDF}" destId="{7A504A7B-2C18-4A8F-8306-8DAF9DC5AB60}" srcOrd="4" destOrd="0" parTransId="{4A04B0BA-6D83-4EDB-BADB-B9490DAE0D91}" sibTransId="{38AC91BE-2404-45FD-9597-47E2B7A9F03C}"/>
    <dgm:cxn modelId="{00D16D5E-05D7-4B5A-B8F2-DFA192476D23}" type="presOf" srcId="{07CCEEB3-2F16-4695-86CE-EF2081F56FDF}" destId="{4889754D-7D5C-4CDB-8CFA-25C26ADEF716}" srcOrd="0" destOrd="0" presId="urn:microsoft.com/office/officeart/2005/8/layout/default"/>
    <dgm:cxn modelId="{5196B948-3B6A-44D9-A26C-8083E8BB7E93}" type="presOf" srcId="{7A504A7B-2C18-4A8F-8306-8DAF9DC5AB60}" destId="{4DBFC5A3-0DC4-4FD8-B639-C39BBBFD8EC8}" srcOrd="0" destOrd="0" presId="urn:microsoft.com/office/officeart/2005/8/layout/default"/>
    <dgm:cxn modelId="{D438BF90-64CC-4A4B-9BDA-1A46489ACE90}" type="presOf" srcId="{1F9C002A-5BFC-4A71-80AE-414C25C31827}" destId="{055478FF-F5D0-43C7-AAEB-4351392612DC}" srcOrd="0" destOrd="0" presId="urn:microsoft.com/office/officeart/2005/8/layout/default"/>
    <dgm:cxn modelId="{D7C672AC-FF72-494D-83C5-6A95448717B7}" srcId="{07CCEEB3-2F16-4695-86CE-EF2081F56FDF}" destId="{8B3EDB5D-9519-43A4-950B-5039F497D679}" srcOrd="2" destOrd="0" parTransId="{FD1DD961-EE08-4693-B089-C6ECF51C6677}" sibTransId="{2977316A-1147-4515-B5D1-7C46FBEC739D}"/>
    <dgm:cxn modelId="{984D60DA-A884-4FB1-B1C9-C62294AE9F1E}" srcId="{07CCEEB3-2F16-4695-86CE-EF2081F56FDF}" destId="{1F9C002A-5BFC-4A71-80AE-414C25C31827}" srcOrd="1" destOrd="0" parTransId="{3C2C81D9-5A06-4178-9AA2-F4D43348DE20}" sibTransId="{392F0846-2981-4961-B95C-9C8834E7F366}"/>
    <dgm:cxn modelId="{40C9DEE3-2004-44FD-86BE-7890A17B4A68}" srcId="{07CCEEB3-2F16-4695-86CE-EF2081F56FDF}" destId="{13FF523E-A115-451C-A306-5B2F58068097}" srcOrd="3" destOrd="0" parTransId="{2DB8DCF4-4FB2-4EC7-AC43-C6A6C161D73B}" sibTransId="{3B955B1D-5B60-4787-A957-8ABB0DAB89BE}"/>
    <dgm:cxn modelId="{35110BF0-CAD4-44B9-9C1D-DEAAC19E73D4}" type="presOf" srcId="{8B3EDB5D-9519-43A4-950B-5039F497D679}" destId="{3EE141E6-9F3D-4271-AA59-EBC4589D0084}" srcOrd="0" destOrd="0" presId="urn:microsoft.com/office/officeart/2005/8/layout/default"/>
    <dgm:cxn modelId="{DA0D4BF9-D7FB-453D-9526-2D6E9396608D}" type="presOf" srcId="{13FF523E-A115-451C-A306-5B2F58068097}" destId="{A5909FAF-34AC-4FC9-B0D4-C730ECD5ED93}" srcOrd="0" destOrd="0" presId="urn:microsoft.com/office/officeart/2005/8/layout/default"/>
    <dgm:cxn modelId="{9C3C74FF-02EC-4F2F-8608-26371219C604}" type="presParOf" srcId="{4889754D-7D5C-4CDB-8CFA-25C26ADEF716}" destId="{934ABE2F-0AE2-403A-BD02-79A7D3AAB7C1}" srcOrd="0" destOrd="0" presId="urn:microsoft.com/office/officeart/2005/8/layout/default"/>
    <dgm:cxn modelId="{1628189B-24C5-426A-9B11-0045A23B4402}" type="presParOf" srcId="{4889754D-7D5C-4CDB-8CFA-25C26ADEF716}" destId="{901D1D26-2DE2-455C-A424-5DE2D35AD446}" srcOrd="1" destOrd="0" presId="urn:microsoft.com/office/officeart/2005/8/layout/default"/>
    <dgm:cxn modelId="{F5ED14A9-8BAA-461A-85FA-BD4ACEDFA6BF}" type="presParOf" srcId="{4889754D-7D5C-4CDB-8CFA-25C26ADEF716}" destId="{055478FF-F5D0-43C7-AAEB-4351392612DC}" srcOrd="2" destOrd="0" presId="urn:microsoft.com/office/officeart/2005/8/layout/default"/>
    <dgm:cxn modelId="{8EA79D0F-2153-4CCC-9512-B3DC23161097}" type="presParOf" srcId="{4889754D-7D5C-4CDB-8CFA-25C26ADEF716}" destId="{054706FB-21B7-4A6B-929C-E0491C1F0706}" srcOrd="3" destOrd="0" presId="urn:microsoft.com/office/officeart/2005/8/layout/default"/>
    <dgm:cxn modelId="{946603F6-CE37-4D3D-B895-97A76009D3BA}" type="presParOf" srcId="{4889754D-7D5C-4CDB-8CFA-25C26ADEF716}" destId="{3EE141E6-9F3D-4271-AA59-EBC4589D0084}" srcOrd="4" destOrd="0" presId="urn:microsoft.com/office/officeart/2005/8/layout/default"/>
    <dgm:cxn modelId="{11420A51-6063-4984-AD45-EC5F6D0A0F5C}" type="presParOf" srcId="{4889754D-7D5C-4CDB-8CFA-25C26ADEF716}" destId="{A1157894-AD3F-4940-991C-269D9BCD1FA0}" srcOrd="5" destOrd="0" presId="urn:microsoft.com/office/officeart/2005/8/layout/default"/>
    <dgm:cxn modelId="{5F8D1595-F5E4-4AD5-BAB9-E95B7A230E97}" type="presParOf" srcId="{4889754D-7D5C-4CDB-8CFA-25C26ADEF716}" destId="{A5909FAF-34AC-4FC9-B0D4-C730ECD5ED93}" srcOrd="6" destOrd="0" presId="urn:microsoft.com/office/officeart/2005/8/layout/default"/>
    <dgm:cxn modelId="{187EF7B0-0083-4249-A548-0B7278A1D53C}" type="presParOf" srcId="{4889754D-7D5C-4CDB-8CFA-25C26ADEF716}" destId="{AA70B6F5-7A55-4242-B2D6-8CA28CCF4EA3}" srcOrd="7" destOrd="0" presId="urn:microsoft.com/office/officeart/2005/8/layout/default"/>
    <dgm:cxn modelId="{6F5F3A68-90EF-4775-8DB1-50200059C21C}" type="presParOf" srcId="{4889754D-7D5C-4CDB-8CFA-25C26ADEF716}" destId="{4DBFC5A3-0DC4-4FD8-B639-C39BBBFD8EC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176CE8-5B43-4E37-9F76-133F69D6479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C756277-C93A-4385-A147-B5640823690D}">
      <dgm:prSet/>
      <dgm:spPr/>
      <dgm:t>
        <a:bodyPr/>
        <a:lstStyle/>
        <a:p>
          <a:r>
            <a:rPr lang="en-GB" dirty="0"/>
            <a:t>AC 2.1 Describe what is expected of a </a:t>
          </a:r>
          <a:r>
            <a:rPr lang="en-GB" b="1" dirty="0"/>
            <a:t>buddy</a:t>
          </a:r>
          <a:endParaRPr lang="en-US" dirty="0"/>
        </a:p>
      </dgm:t>
    </dgm:pt>
    <dgm:pt modelId="{48F3257F-E085-43F7-8F7F-D7E4503838F2}" type="parTrans" cxnId="{F08B0EF6-FB38-4FF8-8A06-3127442675FC}">
      <dgm:prSet/>
      <dgm:spPr/>
      <dgm:t>
        <a:bodyPr/>
        <a:lstStyle/>
        <a:p>
          <a:endParaRPr lang="en-US"/>
        </a:p>
      </dgm:t>
    </dgm:pt>
    <dgm:pt modelId="{59A7D511-3D7B-4A0B-B58C-93DC7044B055}" type="sibTrans" cxnId="{F08B0EF6-FB38-4FF8-8A06-3127442675FC}">
      <dgm:prSet/>
      <dgm:spPr/>
      <dgm:t>
        <a:bodyPr/>
        <a:lstStyle/>
        <a:p>
          <a:endParaRPr lang="en-US"/>
        </a:p>
      </dgm:t>
    </dgm:pt>
    <dgm:pt modelId="{100114C3-CC0A-4338-99F5-B3396E77A15F}">
      <dgm:prSet/>
      <dgm:spPr/>
      <dgm:t>
        <a:bodyPr/>
        <a:lstStyle/>
        <a:p>
          <a:r>
            <a:rPr lang="en-GB" dirty="0"/>
            <a:t>AC 2.2 Explain techniques to give positive feedback and constructive criticism</a:t>
          </a:r>
          <a:endParaRPr lang="en-US" dirty="0"/>
        </a:p>
      </dgm:t>
    </dgm:pt>
    <dgm:pt modelId="{92A64286-8935-42BB-A816-16F3D123E6C3}" type="parTrans" cxnId="{50BEA18A-E81E-4541-87BC-814856A2C553}">
      <dgm:prSet/>
      <dgm:spPr/>
      <dgm:t>
        <a:bodyPr/>
        <a:lstStyle/>
        <a:p>
          <a:endParaRPr lang="en-US"/>
        </a:p>
      </dgm:t>
    </dgm:pt>
    <dgm:pt modelId="{0F24301E-AF50-49FA-8DCE-1A41E287F3DF}" type="sibTrans" cxnId="{50BEA18A-E81E-4541-87BC-814856A2C553}">
      <dgm:prSet/>
      <dgm:spPr/>
      <dgm:t>
        <a:bodyPr/>
        <a:lstStyle/>
        <a:p>
          <a:endParaRPr lang="en-US"/>
        </a:p>
      </dgm:t>
    </dgm:pt>
    <dgm:pt modelId="{3EE8F581-4869-4DEA-826A-54E1CAC5CD28}">
      <dgm:prSet/>
      <dgm:spPr/>
      <dgm:t>
        <a:bodyPr/>
        <a:lstStyle/>
        <a:p>
          <a:r>
            <a:rPr lang="en-GB" dirty="0"/>
            <a:t>AC 2.3 Explain techniques to establish rapport with a buddy</a:t>
          </a:r>
          <a:endParaRPr lang="en-US" dirty="0"/>
        </a:p>
      </dgm:t>
    </dgm:pt>
    <dgm:pt modelId="{8A0E3044-55E6-43C7-85E3-03B89FAD6BA6}" type="parTrans" cxnId="{BE637A51-A271-4EAB-8470-66EED31C1C49}">
      <dgm:prSet/>
      <dgm:spPr/>
      <dgm:t>
        <a:bodyPr/>
        <a:lstStyle/>
        <a:p>
          <a:endParaRPr lang="en-US"/>
        </a:p>
      </dgm:t>
    </dgm:pt>
    <dgm:pt modelId="{DBF64D3F-0853-4BDD-B920-FC924E680988}" type="sibTrans" cxnId="{BE637A51-A271-4EAB-8470-66EED31C1C49}">
      <dgm:prSet/>
      <dgm:spPr/>
      <dgm:t>
        <a:bodyPr/>
        <a:lstStyle/>
        <a:p>
          <a:endParaRPr lang="en-US"/>
        </a:p>
      </dgm:t>
    </dgm:pt>
    <dgm:pt modelId="{6C054A2F-59EF-40B3-8D80-DDC100CC0DFE}" type="pres">
      <dgm:prSet presAssocID="{DF176CE8-5B43-4E37-9F76-133F69D6479C}" presName="linear" presStyleCnt="0">
        <dgm:presLayoutVars>
          <dgm:animLvl val="lvl"/>
          <dgm:resizeHandles val="exact"/>
        </dgm:presLayoutVars>
      </dgm:prSet>
      <dgm:spPr/>
    </dgm:pt>
    <dgm:pt modelId="{B6BD091A-97F5-40AD-8A6B-B2D0F81D83B4}" type="pres">
      <dgm:prSet presAssocID="{2C756277-C93A-4385-A147-B5640823690D}" presName="parentText" presStyleLbl="node1" presStyleIdx="0" presStyleCnt="3">
        <dgm:presLayoutVars>
          <dgm:chMax val="0"/>
          <dgm:bulletEnabled val="1"/>
        </dgm:presLayoutVars>
      </dgm:prSet>
      <dgm:spPr/>
    </dgm:pt>
    <dgm:pt modelId="{0A96D005-BB57-4E38-909B-37B87E7E06D9}" type="pres">
      <dgm:prSet presAssocID="{59A7D511-3D7B-4A0B-B58C-93DC7044B055}" presName="spacer" presStyleCnt="0"/>
      <dgm:spPr/>
    </dgm:pt>
    <dgm:pt modelId="{A7A9A770-4E68-426B-B5ED-A533864963E8}" type="pres">
      <dgm:prSet presAssocID="{100114C3-CC0A-4338-99F5-B3396E77A15F}" presName="parentText" presStyleLbl="node1" presStyleIdx="1" presStyleCnt="3">
        <dgm:presLayoutVars>
          <dgm:chMax val="0"/>
          <dgm:bulletEnabled val="1"/>
        </dgm:presLayoutVars>
      </dgm:prSet>
      <dgm:spPr/>
    </dgm:pt>
    <dgm:pt modelId="{432B2158-4A84-4CE9-9C80-470F468CB173}" type="pres">
      <dgm:prSet presAssocID="{0F24301E-AF50-49FA-8DCE-1A41E287F3DF}" presName="spacer" presStyleCnt="0"/>
      <dgm:spPr/>
    </dgm:pt>
    <dgm:pt modelId="{5D4350A1-0F98-4C88-89A8-918634C1D42B}" type="pres">
      <dgm:prSet presAssocID="{3EE8F581-4869-4DEA-826A-54E1CAC5CD28}" presName="parentText" presStyleLbl="node1" presStyleIdx="2" presStyleCnt="3">
        <dgm:presLayoutVars>
          <dgm:chMax val="0"/>
          <dgm:bulletEnabled val="1"/>
        </dgm:presLayoutVars>
      </dgm:prSet>
      <dgm:spPr/>
    </dgm:pt>
  </dgm:ptLst>
  <dgm:cxnLst>
    <dgm:cxn modelId="{BE637A51-A271-4EAB-8470-66EED31C1C49}" srcId="{DF176CE8-5B43-4E37-9F76-133F69D6479C}" destId="{3EE8F581-4869-4DEA-826A-54E1CAC5CD28}" srcOrd="2" destOrd="0" parTransId="{8A0E3044-55E6-43C7-85E3-03B89FAD6BA6}" sibTransId="{DBF64D3F-0853-4BDD-B920-FC924E680988}"/>
    <dgm:cxn modelId="{498C4C85-DC22-417E-8002-7008766A3B95}" type="presOf" srcId="{DF176CE8-5B43-4E37-9F76-133F69D6479C}" destId="{6C054A2F-59EF-40B3-8D80-DDC100CC0DFE}" srcOrd="0" destOrd="0" presId="urn:microsoft.com/office/officeart/2005/8/layout/vList2"/>
    <dgm:cxn modelId="{50BEA18A-E81E-4541-87BC-814856A2C553}" srcId="{DF176CE8-5B43-4E37-9F76-133F69D6479C}" destId="{100114C3-CC0A-4338-99F5-B3396E77A15F}" srcOrd="1" destOrd="0" parTransId="{92A64286-8935-42BB-A816-16F3D123E6C3}" sibTransId="{0F24301E-AF50-49FA-8DCE-1A41E287F3DF}"/>
    <dgm:cxn modelId="{4C0E1AA4-CB63-4728-AD06-27CA1566A584}" type="presOf" srcId="{3EE8F581-4869-4DEA-826A-54E1CAC5CD28}" destId="{5D4350A1-0F98-4C88-89A8-918634C1D42B}" srcOrd="0" destOrd="0" presId="urn:microsoft.com/office/officeart/2005/8/layout/vList2"/>
    <dgm:cxn modelId="{296E13C1-F8A9-4A2F-AFDE-05E230165468}" type="presOf" srcId="{100114C3-CC0A-4338-99F5-B3396E77A15F}" destId="{A7A9A770-4E68-426B-B5ED-A533864963E8}" srcOrd="0" destOrd="0" presId="urn:microsoft.com/office/officeart/2005/8/layout/vList2"/>
    <dgm:cxn modelId="{8B41EDE2-1030-4DE2-8CFF-F237BC7AE765}" type="presOf" srcId="{2C756277-C93A-4385-A147-B5640823690D}" destId="{B6BD091A-97F5-40AD-8A6B-B2D0F81D83B4}" srcOrd="0" destOrd="0" presId="urn:microsoft.com/office/officeart/2005/8/layout/vList2"/>
    <dgm:cxn modelId="{F08B0EF6-FB38-4FF8-8A06-3127442675FC}" srcId="{DF176CE8-5B43-4E37-9F76-133F69D6479C}" destId="{2C756277-C93A-4385-A147-B5640823690D}" srcOrd="0" destOrd="0" parTransId="{48F3257F-E085-43F7-8F7F-D7E4503838F2}" sibTransId="{59A7D511-3D7B-4A0B-B58C-93DC7044B055}"/>
    <dgm:cxn modelId="{C92BB244-FD8A-4D73-811A-0DDE9457A107}" type="presParOf" srcId="{6C054A2F-59EF-40B3-8D80-DDC100CC0DFE}" destId="{B6BD091A-97F5-40AD-8A6B-B2D0F81D83B4}" srcOrd="0" destOrd="0" presId="urn:microsoft.com/office/officeart/2005/8/layout/vList2"/>
    <dgm:cxn modelId="{92D5B412-0226-4138-8447-926281E47595}" type="presParOf" srcId="{6C054A2F-59EF-40B3-8D80-DDC100CC0DFE}" destId="{0A96D005-BB57-4E38-909B-37B87E7E06D9}" srcOrd="1" destOrd="0" presId="urn:microsoft.com/office/officeart/2005/8/layout/vList2"/>
    <dgm:cxn modelId="{527CD48F-2F56-47AC-9F65-5DFDE0E364C7}" type="presParOf" srcId="{6C054A2F-59EF-40B3-8D80-DDC100CC0DFE}" destId="{A7A9A770-4E68-426B-B5ED-A533864963E8}" srcOrd="2" destOrd="0" presId="urn:microsoft.com/office/officeart/2005/8/layout/vList2"/>
    <dgm:cxn modelId="{89FD40B7-0A6A-4657-8EB9-F390DD11360E}" type="presParOf" srcId="{6C054A2F-59EF-40B3-8D80-DDC100CC0DFE}" destId="{432B2158-4A84-4CE9-9C80-470F468CB173}" srcOrd="3" destOrd="0" presId="urn:microsoft.com/office/officeart/2005/8/layout/vList2"/>
    <dgm:cxn modelId="{705892B2-EBA6-4054-9E9F-8DBD2E6AAB6C}" type="presParOf" srcId="{6C054A2F-59EF-40B3-8D80-DDC100CC0DFE}" destId="{5D4350A1-0F98-4C88-89A8-918634C1D4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custT="1"/>
      <dgm:spPr/>
      <dgm:t>
        <a:bodyPr/>
        <a:lstStyle/>
        <a:p>
          <a:pPr>
            <a:lnSpc>
              <a:spcPct val="100000"/>
            </a:lnSpc>
          </a:pPr>
          <a:r>
            <a:rPr lang="en-GB" sz="2000" b="1" dirty="0">
              <a:solidFill>
                <a:schemeClr val="bg1"/>
              </a:solidFill>
            </a:rPr>
            <a:t>Recap</a:t>
          </a:r>
        </a:p>
        <a:p>
          <a:pPr>
            <a:lnSpc>
              <a:spcPct val="100000"/>
            </a:lnSpc>
          </a:pPr>
          <a:r>
            <a:rPr lang="en-GB" sz="2000" dirty="0">
              <a:solidFill>
                <a:schemeClr val="bg1"/>
              </a:solidFill>
            </a:rPr>
            <a:t>Unit 5 – Understand how to develop working relationships with colleagues</a:t>
          </a:r>
        </a:p>
        <a:p>
          <a:pPr>
            <a:lnSpc>
              <a:spcPct val="100000"/>
            </a:lnSpc>
          </a:pPr>
          <a:r>
            <a:rPr lang="en-GB" sz="2000" dirty="0">
              <a:solidFill>
                <a:schemeClr val="bg1"/>
              </a:solidFill>
            </a:rPr>
            <a:t>(Learning outcome 1– AC 1.2 – 1.4</a:t>
          </a:r>
        </a:p>
        <a:p>
          <a:pPr>
            <a:lnSpc>
              <a:spcPct val="100000"/>
            </a:lnSpc>
          </a:pPr>
          <a:r>
            <a:rPr lang="en-GB" sz="2000" dirty="0">
              <a:solidFill>
                <a:schemeClr val="bg1"/>
              </a:solidFill>
            </a:rPr>
            <a:t>Understand the principles of effective team working </a:t>
          </a:r>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custT="1"/>
      <dgm:spPr/>
      <dgm:t>
        <a:bodyPr/>
        <a:lstStyle/>
        <a:p>
          <a:pPr>
            <a:lnSpc>
              <a:spcPct val="100000"/>
            </a:lnSpc>
          </a:pPr>
          <a:r>
            <a:rPr lang="en-GB" sz="2200" dirty="0">
              <a:solidFill>
                <a:schemeClr val="bg1"/>
              </a:solidFill>
            </a:rPr>
            <a:t>Unit 5 – Understand how to develop working relationships with colleagues</a:t>
          </a:r>
        </a:p>
        <a:p>
          <a:pPr>
            <a:lnSpc>
              <a:spcPct val="100000"/>
            </a:lnSpc>
          </a:pPr>
          <a:r>
            <a:rPr lang="en-US" sz="2200" b="0" dirty="0">
              <a:solidFill>
                <a:schemeClr val="bg1"/>
              </a:solidFill>
            </a:rPr>
            <a:t>(Learning outcome 1 – AC 1.5 – </a:t>
          </a:r>
          <a:r>
            <a:rPr lang="en-GB" sz="2200" b="0" dirty="0">
              <a:solidFill>
                <a:schemeClr val="bg1"/>
              </a:solidFill>
            </a:rPr>
            <a:t>Explain the importance of warning colleagues of problems and changes that may affect them</a:t>
          </a:r>
          <a:endParaRPr lang="en-US" sz="2200"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779B5FAA-897D-4437-9C04-F57952A60A10}">
      <dgm:prSet custT="1"/>
      <dgm:spPr/>
      <dgm:t>
        <a:bodyPr/>
        <a:lstStyle/>
        <a:p>
          <a:pPr>
            <a:lnSpc>
              <a:spcPct val="100000"/>
            </a:lnSpc>
          </a:pPr>
          <a:endParaRPr lang="en-GB" sz="2400" b="1" dirty="0"/>
        </a:p>
        <a:p>
          <a:pPr>
            <a:lnSpc>
              <a:spcPct val="100000"/>
            </a:lnSpc>
          </a:pPr>
          <a:r>
            <a:rPr lang="en-GB" sz="2400" b="1" dirty="0"/>
            <a:t>Unit 05 Understand how to develop working relationships with colleagues </a:t>
          </a:r>
        </a:p>
        <a:p>
          <a:pPr>
            <a:lnSpc>
              <a:spcPct val="100000"/>
            </a:lnSpc>
          </a:pPr>
          <a:r>
            <a:rPr lang="en-GB" sz="2400" b="1" dirty="0"/>
            <a:t>LO2 - </a:t>
          </a:r>
          <a:r>
            <a:rPr lang="en-GB" sz="2400" dirty="0"/>
            <a:t>Understand how to buddy a colleague(AC 2.1 – AC 2.3)</a:t>
          </a:r>
        </a:p>
        <a:p>
          <a:pPr>
            <a:lnSpc>
              <a:spcPct val="100000"/>
            </a:lnSpc>
          </a:pPr>
          <a:endParaRPr lang="en-GB" sz="2400" b="1" dirty="0"/>
        </a:p>
      </dgm:t>
    </dgm:pt>
    <dgm:pt modelId="{CEEA3DC7-16D5-4427-BD7F-8D6D0FD3F571}" type="parTrans" cxnId="{BFC4B71D-431B-4E7C-B2FF-B59336558513}">
      <dgm:prSet/>
      <dgm:spPr/>
      <dgm:t>
        <a:bodyPr/>
        <a:lstStyle/>
        <a:p>
          <a:endParaRPr lang="en-GB"/>
        </a:p>
      </dgm:t>
    </dgm:pt>
    <dgm:pt modelId="{ED479BB1-DB97-4007-98FA-2B258549E324}" type="sibTrans" cxnId="{BFC4B71D-431B-4E7C-B2FF-B59336558513}">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650494D-B06F-4575-BD13-EFB6E17AEAB3}" type="pres">
      <dgm:prSet presAssocID="{779B5FAA-897D-4437-9C04-F57952A60A10}" presName="compNode" presStyleCnt="0"/>
      <dgm:spPr/>
    </dgm:pt>
    <dgm:pt modelId="{E04EEDE7-B127-43DA-A555-471C0675ABC7}" type="pres">
      <dgm:prSet presAssocID="{779B5FAA-897D-4437-9C04-F57952A60A10}" presName="bgRect" presStyleLbl="bgShp" presStyleIdx="2" presStyleCnt="3"/>
      <dgm:spPr/>
    </dgm:pt>
    <dgm:pt modelId="{39291750-FFFB-4D72-A1B0-21394FB466E8}" type="pres">
      <dgm:prSet presAssocID="{779B5FAA-897D-4437-9C04-F57952A60A10}" presName="iconRect" presStyleLbl="node1" presStyleIdx="2" presStyleCnt="3"/>
      <dgm:spPr/>
    </dgm:pt>
    <dgm:pt modelId="{41974FA8-84FA-4B81-88DD-5635136DF3D2}" type="pres">
      <dgm:prSet presAssocID="{779B5FAA-897D-4437-9C04-F57952A60A10}" presName="spaceRect" presStyleCnt="0"/>
      <dgm:spPr/>
    </dgm:pt>
    <dgm:pt modelId="{969CF4F4-F11C-45B2-AEB9-3358D3A74F53}" type="pres">
      <dgm:prSet presAssocID="{779B5FAA-897D-4437-9C04-F57952A60A10}"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FC4B71D-431B-4E7C-B2FF-B59336558513}" srcId="{9E47B05C-E245-4322-9BEC-B86B6CE324DA}" destId="{779B5FAA-897D-4437-9C04-F57952A60A10}" srcOrd="2" destOrd="0" parTransId="{CEEA3DC7-16D5-4427-BD7F-8D6D0FD3F571}" sibTransId="{ED479BB1-DB97-4007-98FA-2B258549E324}"/>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703ADDFA-3840-4DC3-BE65-17F6168E9501}" type="presOf" srcId="{779B5FAA-897D-4437-9C04-F57952A60A10}" destId="{969CF4F4-F11C-45B2-AEB9-3358D3A74F53}"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487D76F0-2E38-4FDB-AA3B-E19BAAC62DDC}" type="presParOf" srcId="{CB1E8F73-2390-43D8-95AA-C32528717722}" destId="{3650494D-B06F-4575-BD13-EFB6E17AEAB3}" srcOrd="4" destOrd="0" presId="urn:microsoft.com/office/officeart/2018/2/layout/IconVerticalSolidList"/>
    <dgm:cxn modelId="{90E48A83-8BC9-4E4E-AC81-D4608BA3CFFC}" type="presParOf" srcId="{3650494D-B06F-4575-BD13-EFB6E17AEAB3}" destId="{E04EEDE7-B127-43DA-A555-471C0675ABC7}" srcOrd="0" destOrd="0" presId="urn:microsoft.com/office/officeart/2018/2/layout/IconVerticalSolidList"/>
    <dgm:cxn modelId="{F85D43AE-84F7-4AFA-A9A4-18397A900F60}" type="presParOf" srcId="{3650494D-B06F-4575-BD13-EFB6E17AEAB3}" destId="{39291750-FFFB-4D72-A1B0-21394FB466E8}" srcOrd="1" destOrd="0" presId="urn:microsoft.com/office/officeart/2018/2/layout/IconVerticalSolidList"/>
    <dgm:cxn modelId="{B071CC4A-A212-49E8-AB58-9C0DDB17A101}" type="presParOf" srcId="{3650494D-B06F-4575-BD13-EFB6E17AEAB3}" destId="{41974FA8-84FA-4B81-88DD-5635136DF3D2}" srcOrd="2" destOrd="0" presId="urn:microsoft.com/office/officeart/2018/2/layout/IconVerticalSolidList"/>
    <dgm:cxn modelId="{D648D4BA-5610-4BB7-A4D9-2AC88D0F1622}" type="presParOf" srcId="{3650494D-B06F-4575-BD13-EFB6E17AEAB3}" destId="{969CF4F4-F11C-45B2-AEB9-3358D3A74F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3400"/>
          <a:ext cx="11114314" cy="14818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48271" y="336825"/>
          <a:ext cx="815836" cy="8150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515610" y="0"/>
          <a:ext cx="9105481" cy="1483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7" tIns="156987" rIns="156987" bIns="156987"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chemeClr val="bg1"/>
              </a:solidFill>
            </a:rPr>
            <a:t>Recap</a:t>
          </a:r>
        </a:p>
        <a:p>
          <a:pPr marL="0" lvl="0" indent="0" algn="l" defTabSz="889000">
            <a:lnSpc>
              <a:spcPct val="100000"/>
            </a:lnSpc>
            <a:spcBef>
              <a:spcPct val="0"/>
            </a:spcBef>
            <a:spcAft>
              <a:spcPct val="35000"/>
            </a:spcAft>
            <a:buNone/>
          </a:pPr>
          <a:r>
            <a:rPr lang="en-GB" sz="2000" kern="1200" dirty="0">
              <a:solidFill>
                <a:schemeClr val="bg1"/>
              </a:solidFill>
            </a:rPr>
            <a:t>Unit 5 – Understand how to develop working relationships with colleagues</a:t>
          </a:r>
        </a:p>
        <a:p>
          <a:pPr marL="0" lvl="0" indent="0" algn="l" defTabSz="889000">
            <a:lnSpc>
              <a:spcPct val="100000"/>
            </a:lnSpc>
            <a:spcBef>
              <a:spcPct val="0"/>
            </a:spcBef>
            <a:spcAft>
              <a:spcPct val="35000"/>
            </a:spcAft>
            <a:buNone/>
          </a:pPr>
          <a:r>
            <a:rPr lang="en-GB" sz="2000" kern="1200" dirty="0">
              <a:solidFill>
                <a:schemeClr val="bg1"/>
              </a:solidFill>
            </a:rPr>
            <a:t>(Learning outcome 1– AC 1.2 – 1.4</a:t>
          </a:r>
        </a:p>
        <a:p>
          <a:pPr marL="0" lvl="0" indent="0" algn="l" defTabSz="889000">
            <a:lnSpc>
              <a:spcPct val="100000"/>
            </a:lnSpc>
            <a:spcBef>
              <a:spcPct val="0"/>
            </a:spcBef>
            <a:spcAft>
              <a:spcPct val="35000"/>
            </a:spcAft>
            <a:buNone/>
          </a:pPr>
          <a:r>
            <a:rPr lang="en-GB" sz="2000" kern="1200" dirty="0">
              <a:solidFill>
                <a:schemeClr val="bg1"/>
              </a:solidFill>
            </a:rPr>
            <a:t>Understand the principles of effective team working </a:t>
          </a:r>
        </a:p>
      </dsp:txBody>
      <dsp:txXfrm>
        <a:off x="1515610" y="0"/>
        <a:ext cx="9105481" cy="1483338"/>
      </dsp:txXfrm>
    </dsp:sp>
    <dsp:sp modelId="{CCD4873A-2FA7-4E78-AE8D-8BCD7466C8C1}">
      <dsp:nvSpPr>
        <dsp:cNvPr id="0" name=""/>
        <dsp:cNvSpPr/>
      </dsp:nvSpPr>
      <dsp:spPr>
        <a:xfrm>
          <a:off x="0" y="1714473"/>
          <a:ext cx="11114314" cy="14818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48271" y="2096133"/>
          <a:ext cx="815836" cy="8150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75728" y="1769398"/>
          <a:ext cx="9105481" cy="1483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7" tIns="156987" rIns="156987" bIns="156987" numCol="1" spcCol="1270" anchor="ctr" anchorCtr="0">
          <a:noAutofit/>
        </a:bodyPr>
        <a:lstStyle/>
        <a:p>
          <a:pPr marL="0" lvl="0" indent="0" algn="l" defTabSz="977900">
            <a:lnSpc>
              <a:spcPct val="100000"/>
            </a:lnSpc>
            <a:spcBef>
              <a:spcPct val="0"/>
            </a:spcBef>
            <a:spcAft>
              <a:spcPct val="35000"/>
            </a:spcAft>
            <a:buNone/>
          </a:pPr>
          <a:r>
            <a:rPr lang="en-GB" sz="2200" kern="1200" dirty="0">
              <a:solidFill>
                <a:schemeClr val="bg1"/>
              </a:solidFill>
            </a:rPr>
            <a:t>Unit 5 – Understand how to develop working relationships with colleagues</a:t>
          </a:r>
        </a:p>
        <a:p>
          <a:pPr marL="0" lvl="0" indent="0" algn="l" defTabSz="977900">
            <a:lnSpc>
              <a:spcPct val="100000"/>
            </a:lnSpc>
            <a:spcBef>
              <a:spcPct val="0"/>
            </a:spcBef>
            <a:spcAft>
              <a:spcPct val="35000"/>
            </a:spcAft>
            <a:buNone/>
          </a:pPr>
          <a:r>
            <a:rPr lang="en-US" sz="2200" b="0" kern="1200" dirty="0">
              <a:solidFill>
                <a:schemeClr val="bg1"/>
              </a:solidFill>
            </a:rPr>
            <a:t>(Learning outcome 1 – AC 1.5 – </a:t>
          </a:r>
          <a:r>
            <a:rPr lang="en-GB" sz="2200" b="0" kern="1200" dirty="0">
              <a:solidFill>
                <a:schemeClr val="bg1"/>
              </a:solidFill>
            </a:rPr>
            <a:t>Explain the importance of warning colleagues of problems and changes that may affect them</a:t>
          </a:r>
          <a:endParaRPr lang="en-US" sz="2200" b="0" kern="1200" dirty="0">
            <a:solidFill>
              <a:schemeClr val="bg1"/>
            </a:solidFill>
          </a:endParaRPr>
        </a:p>
      </dsp:txBody>
      <dsp:txXfrm>
        <a:off x="1475728" y="1769398"/>
        <a:ext cx="9105481" cy="1483338"/>
      </dsp:txXfrm>
    </dsp:sp>
    <dsp:sp modelId="{E04EEDE7-B127-43DA-A555-471C0675ABC7}">
      <dsp:nvSpPr>
        <dsp:cNvPr id="0" name=""/>
        <dsp:cNvSpPr/>
      </dsp:nvSpPr>
      <dsp:spPr>
        <a:xfrm>
          <a:off x="0" y="3522017"/>
          <a:ext cx="11114314" cy="14818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1750-FFFB-4D72-A1B0-21394FB466E8}">
      <dsp:nvSpPr>
        <dsp:cNvPr id="0" name=""/>
        <dsp:cNvSpPr/>
      </dsp:nvSpPr>
      <dsp:spPr>
        <a:xfrm>
          <a:off x="448271" y="3855442"/>
          <a:ext cx="815836" cy="81503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CF4F4-F11C-45B2-AEB9-3358D3A74F53}">
      <dsp:nvSpPr>
        <dsp:cNvPr id="0" name=""/>
        <dsp:cNvSpPr/>
      </dsp:nvSpPr>
      <dsp:spPr>
        <a:xfrm>
          <a:off x="1712379" y="3522017"/>
          <a:ext cx="9105481" cy="1483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7" tIns="156987" rIns="156987" bIns="156987"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Unit 05 Understand how to develop working relationships with colleagues </a:t>
          </a:r>
        </a:p>
        <a:p>
          <a:pPr marL="0" lvl="0" indent="0" algn="l" defTabSz="1066800">
            <a:lnSpc>
              <a:spcPct val="100000"/>
            </a:lnSpc>
            <a:spcBef>
              <a:spcPct val="0"/>
            </a:spcBef>
            <a:spcAft>
              <a:spcPct val="35000"/>
            </a:spcAft>
            <a:buNone/>
          </a:pPr>
          <a:r>
            <a:rPr lang="en-GB" sz="2400" b="1" kern="1200" dirty="0"/>
            <a:t>LO2 - </a:t>
          </a:r>
          <a:r>
            <a:rPr lang="en-GB" sz="2400" kern="1200" dirty="0"/>
            <a:t>Understand how to buddy a colleague(AC 2.1 – AC 2.3)</a:t>
          </a:r>
        </a:p>
        <a:p>
          <a:pPr marL="0" lvl="0" indent="0" algn="l" defTabSz="1066800">
            <a:lnSpc>
              <a:spcPct val="100000"/>
            </a:lnSpc>
            <a:spcBef>
              <a:spcPct val="0"/>
            </a:spcBef>
            <a:spcAft>
              <a:spcPct val="35000"/>
            </a:spcAft>
            <a:buNone/>
          </a:pPr>
          <a:endParaRPr lang="en-GB" sz="2400" b="1" kern="1200" dirty="0"/>
        </a:p>
      </dsp:txBody>
      <dsp:txXfrm>
        <a:off x="1712379" y="3522017"/>
        <a:ext cx="9105481" cy="1483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BE2F-0AE2-403A-BD02-79A7D3AAB7C1}">
      <dsp:nvSpPr>
        <dsp:cNvPr id="0" name=""/>
        <dsp:cNvSpPr/>
      </dsp:nvSpPr>
      <dsp:spPr>
        <a:xfrm>
          <a:off x="0"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System outages</a:t>
          </a:r>
          <a:endParaRPr lang="en-US" sz="3900" kern="1200"/>
        </a:p>
      </dsp:txBody>
      <dsp:txXfrm>
        <a:off x="0" y="39687"/>
        <a:ext cx="3286125" cy="1971675"/>
      </dsp:txXfrm>
    </dsp:sp>
    <dsp:sp modelId="{055478FF-F5D0-43C7-AAEB-4351392612DC}">
      <dsp:nvSpPr>
        <dsp:cNvPr id="0" name=""/>
        <dsp:cNvSpPr/>
      </dsp:nvSpPr>
      <dsp:spPr>
        <a:xfrm>
          <a:off x="3614737" y="39687"/>
          <a:ext cx="3286125" cy="1971675"/>
        </a:xfrm>
        <a:prstGeom prst="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Changes to deadlines</a:t>
          </a:r>
          <a:endParaRPr lang="en-US" sz="3900" kern="1200"/>
        </a:p>
      </dsp:txBody>
      <dsp:txXfrm>
        <a:off x="3614737" y="39687"/>
        <a:ext cx="3286125" cy="1971675"/>
      </dsp:txXfrm>
    </dsp:sp>
    <dsp:sp modelId="{3EE141E6-9F3D-4271-AA59-EBC4589D0084}">
      <dsp:nvSpPr>
        <dsp:cNvPr id="0" name=""/>
        <dsp:cNvSpPr/>
      </dsp:nvSpPr>
      <dsp:spPr>
        <a:xfrm>
          <a:off x="7229475" y="39687"/>
          <a:ext cx="3286125" cy="1971675"/>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Missing resources</a:t>
          </a:r>
          <a:endParaRPr lang="en-US" sz="3900" kern="1200"/>
        </a:p>
      </dsp:txBody>
      <dsp:txXfrm>
        <a:off x="7229475" y="39687"/>
        <a:ext cx="3286125" cy="1971675"/>
      </dsp:txXfrm>
    </dsp:sp>
    <dsp:sp modelId="{A5909FAF-34AC-4FC9-B0D4-C730ECD5ED93}">
      <dsp:nvSpPr>
        <dsp:cNvPr id="0" name=""/>
        <dsp:cNvSpPr/>
      </dsp:nvSpPr>
      <dsp:spPr>
        <a:xfrm>
          <a:off x="1807368" y="2339975"/>
          <a:ext cx="3286125" cy="1971675"/>
        </a:xfrm>
        <a:prstGeom prst="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Customer complaints</a:t>
          </a:r>
          <a:endParaRPr lang="en-US" sz="3900" kern="1200"/>
        </a:p>
      </dsp:txBody>
      <dsp:txXfrm>
        <a:off x="1807368" y="2339975"/>
        <a:ext cx="3286125" cy="1971675"/>
      </dsp:txXfrm>
    </dsp:sp>
    <dsp:sp modelId="{4DBFC5A3-0DC4-4FD8-B639-C39BBBFD8EC8}">
      <dsp:nvSpPr>
        <dsp:cNvPr id="0" name=""/>
        <dsp:cNvSpPr/>
      </dsp:nvSpPr>
      <dsp:spPr>
        <a:xfrm>
          <a:off x="5422106" y="2339975"/>
          <a:ext cx="3286125" cy="1971675"/>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Policy or procedure changes</a:t>
          </a:r>
          <a:endParaRPr lang="en-US" sz="3900" kern="120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091A-97F5-40AD-8A6B-B2D0F81D83B4}">
      <dsp:nvSpPr>
        <dsp:cNvPr id="0" name=""/>
        <dsp:cNvSpPr/>
      </dsp:nvSpPr>
      <dsp:spPr>
        <a:xfrm>
          <a:off x="0" y="36440"/>
          <a:ext cx="6666833" cy="17341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AC 2.1 Describe what is expected of a </a:t>
          </a:r>
          <a:r>
            <a:rPr lang="en-GB" sz="3100" b="1" kern="1200" dirty="0"/>
            <a:t>buddy</a:t>
          </a:r>
          <a:endParaRPr lang="en-US" sz="3100" kern="1200" dirty="0"/>
        </a:p>
      </dsp:txBody>
      <dsp:txXfrm>
        <a:off x="84655" y="121095"/>
        <a:ext cx="6497523" cy="1564849"/>
      </dsp:txXfrm>
    </dsp:sp>
    <dsp:sp modelId="{A7A9A770-4E68-426B-B5ED-A533864963E8}">
      <dsp:nvSpPr>
        <dsp:cNvPr id="0" name=""/>
        <dsp:cNvSpPr/>
      </dsp:nvSpPr>
      <dsp:spPr>
        <a:xfrm>
          <a:off x="0" y="1859880"/>
          <a:ext cx="6666833" cy="173415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AC 2.2 Explain techniques to give positive feedback and constructive criticism</a:t>
          </a:r>
          <a:endParaRPr lang="en-US" sz="3100" kern="1200" dirty="0"/>
        </a:p>
      </dsp:txBody>
      <dsp:txXfrm>
        <a:off x="84655" y="1944535"/>
        <a:ext cx="6497523" cy="1564849"/>
      </dsp:txXfrm>
    </dsp:sp>
    <dsp:sp modelId="{5D4350A1-0F98-4C88-89A8-918634C1D42B}">
      <dsp:nvSpPr>
        <dsp:cNvPr id="0" name=""/>
        <dsp:cNvSpPr/>
      </dsp:nvSpPr>
      <dsp:spPr>
        <a:xfrm>
          <a:off x="0" y="3683319"/>
          <a:ext cx="6666833" cy="17341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AC 2.3 Explain techniques to establish rapport with a buddy</a:t>
          </a:r>
          <a:endParaRPr lang="en-US" sz="3100" kern="1200" dirty="0"/>
        </a:p>
      </dsp:txBody>
      <dsp:txXfrm>
        <a:off x="84655" y="3767974"/>
        <a:ext cx="6497523" cy="1564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3400"/>
          <a:ext cx="11114314" cy="14818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48271" y="336825"/>
          <a:ext cx="815836" cy="8150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515610" y="0"/>
          <a:ext cx="9105481" cy="1483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7" tIns="156987" rIns="156987" bIns="156987" numCol="1" spcCol="1270" anchor="ctr" anchorCtr="0">
          <a:noAutofit/>
        </a:bodyPr>
        <a:lstStyle/>
        <a:p>
          <a:pPr marL="0" lvl="0" indent="0" algn="l" defTabSz="889000">
            <a:lnSpc>
              <a:spcPct val="100000"/>
            </a:lnSpc>
            <a:spcBef>
              <a:spcPct val="0"/>
            </a:spcBef>
            <a:spcAft>
              <a:spcPct val="35000"/>
            </a:spcAft>
            <a:buNone/>
          </a:pPr>
          <a:r>
            <a:rPr lang="en-GB" sz="2000" b="1" kern="1200" dirty="0">
              <a:solidFill>
                <a:schemeClr val="bg1"/>
              </a:solidFill>
            </a:rPr>
            <a:t>Recap</a:t>
          </a:r>
        </a:p>
        <a:p>
          <a:pPr marL="0" lvl="0" indent="0" algn="l" defTabSz="889000">
            <a:lnSpc>
              <a:spcPct val="100000"/>
            </a:lnSpc>
            <a:spcBef>
              <a:spcPct val="0"/>
            </a:spcBef>
            <a:spcAft>
              <a:spcPct val="35000"/>
            </a:spcAft>
            <a:buNone/>
          </a:pPr>
          <a:r>
            <a:rPr lang="en-GB" sz="2000" kern="1200" dirty="0">
              <a:solidFill>
                <a:schemeClr val="bg1"/>
              </a:solidFill>
            </a:rPr>
            <a:t>Unit 5 – Understand how to develop working relationships with colleagues</a:t>
          </a:r>
        </a:p>
        <a:p>
          <a:pPr marL="0" lvl="0" indent="0" algn="l" defTabSz="889000">
            <a:lnSpc>
              <a:spcPct val="100000"/>
            </a:lnSpc>
            <a:spcBef>
              <a:spcPct val="0"/>
            </a:spcBef>
            <a:spcAft>
              <a:spcPct val="35000"/>
            </a:spcAft>
            <a:buNone/>
          </a:pPr>
          <a:r>
            <a:rPr lang="en-GB" sz="2000" kern="1200" dirty="0">
              <a:solidFill>
                <a:schemeClr val="bg1"/>
              </a:solidFill>
            </a:rPr>
            <a:t>(Learning outcome 1– AC 1.2 – 1.4</a:t>
          </a:r>
        </a:p>
        <a:p>
          <a:pPr marL="0" lvl="0" indent="0" algn="l" defTabSz="889000">
            <a:lnSpc>
              <a:spcPct val="100000"/>
            </a:lnSpc>
            <a:spcBef>
              <a:spcPct val="0"/>
            </a:spcBef>
            <a:spcAft>
              <a:spcPct val="35000"/>
            </a:spcAft>
            <a:buNone/>
          </a:pPr>
          <a:r>
            <a:rPr lang="en-GB" sz="2000" kern="1200" dirty="0">
              <a:solidFill>
                <a:schemeClr val="bg1"/>
              </a:solidFill>
            </a:rPr>
            <a:t>Understand the principles of effective team working </a:t>
          </a:r>
        </a:p>
      </dsp:txBody>
      <dsp:txXfrm>
        <a:off x="1515610" y="0"/>
        <a:ext cx="9105481" cy="1483338"/>
      </dsp:txXfrm>
    </dsp:sp>
    <dsp:sp modelId="{CCD4873A-2FA7-4E78-AE8D-8BCD7466C8C1}">
      <dsp:nvSpPr>
        <dsp:cNvPr id="0" name=""/>
        <dsp:cNvSpPr/>
      </dsp:nvSpPr>
      <dsp:spPr>
        <a:xfrm>
          <a:off x="0" y="1714473"/>
          <a:ext cx="11114314" cy="14818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48271" y="2096133"/>
          <a:ext cx="815836" cy="81503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75728" y="1769398"/>
          <a:ext cx="9105481" cy="1483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7" tIns="156987" rIns="156987" bIns="156987" numCol="1" spcCol="1270" anchor="ctr" anchorCtr="0">
          <a:noAutofit/>
        </a:bodyPr>
        <a:lstStyle/>
        <a:p>
          <a:pPr marL="0" lvl="0" indent="0" algn="l" defTabSz="977900">
            <a:lnSpc>
              <a:spcPct val="100000"/>
            </a:lnSpc>
            <a:spcBef>
              <a:spcPct val="0"/>
            </a:spcBef>
            <a:spcAft>
              <a:spcPct val="35000"/>
            </a:spcAft>
            <a:buNone/>
          </a:pPr>
          <a:r>
            <a:rPr lang="en-GB" sz="2200" kern="1200" dirty="0">
              <a:solidFill>
                <a:schemeClr val="bg1"/>
              </a:solidFill>
            </a:rPr>
            <a:t>Unit 5 – Understand how to develop working relationships with colleagues</a:t>
          </a:r>
        </a:p>
        <a:p>
          <a:pPr marL="0" lvl="0" indent="0" algn="l" defTabSz="977900">
            <a:lnSpc>
              <a:spcPct val="100000"/>
            </a:lnSpc>
            <a:spcBef>
              <a:spcPct val="0"/>
            </a:spcBef>
            <a:spcAft>
              <a:spcPct val="35000"/>
            </a:spcAft>
            <a:buNone/>
          </a:pPr>
          <a:r>
            <a:rPr lang="en-US" sz="2200" b="0" kern="1200" dirty="0">
              <a:solidFill>
                <a:schemeClr val="bg1"/>
              </a:solidFill>
            </a:rPr>
            <a:t>(Learning outcome 1 – AC 1.5 – </a:t>
          </a:r>
          <a:r>
            <a:rPr lang="en-GB" sz="2200" b="0" kern="1200" dirty="0">
              <a:solidFill>
                <a:schemeClr val="bg1"/>
              </a:solidFill>
            </a:rPr>
            <a:t>Explain the importance of warning colleagues of problems and changes that may affect them</a:t>
          </a:r>
          <a:endParaRPr lang="en-US" sz="2200" b="0" kern="1200" dirty="0">
            <a:solidFill>
              <a:schemeClr val="bg1"/>
            </a:solidFill>
          </a:endParaRPr>
        </a:p>
      </dsp:txBody>
      <dsp:txXfrm>
        <a:off x="1475728" y="1769398"/>
        <a:ext cx="9105481" cy="1483338"/>
      </dsp:txXfrm>
    </dsp:sp>
    <dsp:sp modelId="{E04EEDE7-B127-43DA-A555-471C0675ABC7}">
      <dsp:nvSpPr>
        <dsp:cNvPr id="0" name=""/>
        <dsp:cNvSpPr/>
      </dsp:nvSpPr>
      <dsp:spPr>
        <a:xfrm>
          <a:off x="0" y="3522017"/>
          <a:ext cx="11114314" cy="14818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1750-FFFB-4D72-A1B0-21394FB466E8}">
      <dsp:nvSpPr>
        <dsp:cNvPr id="0" name=""/>
        <dsp:cNvSpPr/>
      </dsp:nvSpPr>
      <dsp:spPr>
        <a:xfrm>
          <a:off x="448271" y="3855442"/>
          <a:ext cx="815836" cy="81503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CF4F4-F11C-45B2-AEB9-3358D3A74F53}">
      <dsp:nvSpPr>
        <dsp:cNvPr id="0" name=""/>
        <dsp:cNvSpPr/>
      </dsp:nvSpPr>
      <dsp:spPr>
        <a:xfrm>
          <a:off x="1712379" y="3522017"/>
          <a:ext cx="9105481" cy="1483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87" tIns="156987" rIns="156987" bIns="156987" numCol="1" spcCol="1270" anchor="ctr" anchorCtr="0">
          <a:noAutofit/>
        </a:bodyPr>
        <a:lstStyle/>
        <a:p>
          <a:pPr marL="0" lvl="0" indent="0" algn="l" defTabSz="1066800">
            <a:lnSpc>
              <a:spcPct val="100000"/>
            </a:lnSpc>
            <a:spcBef>
              <a:spcPct val="0"/>
            </a:spcBef>
            <a:spcAft>
              <a:spcPct val="35000"/>
            </a:spcAft>
            <a:buNone/>
          </a:pPr>
          <a:endParaRPr lang="en-GB" sz="2400" b="1" kern="1200" dirty="0"/>
        </a:p>
        <a:p>
          <a:pPr marL="0" lvl="0" indent="0" algn="l" defTabSz="1066800">
            <a:lnSpc>
              <a:spcPct val="100000"/>
            </a:lnSpc>
            <a:spcBef>
              <a:spcPct val="0"/>
            </a:spcBef>
            <a:spcAft>
              <a:spcPct val="35000"/>
            </a:spcAft>
            <a:buNone/>
          </a:pPr>
          <a:r>
            <a:rPr lang="en-GB" sz="2400" b="1" kern="1200" dirty="0"/>
            <a:t>Unit 05 Understand how to develop working relationships with colleagues </a:t>
          </a:r>
        </a:p>
        <a:p>
          <a:pPr marL="0" lvl="0" indent="0" algn="l" defTabSz="1066800">
            <a:lnSpc>
              <a:spcPct val="100000"/>
            </a:lnSpc>
            <a:spcBef>
              <a:spcPct val="0"/>
            </a:spcBef>
            <a:spcAft>
              <a:spcPct val="35000"/>
            </a:spcAft>
            <a:buNone/>
          </a:pPr>
          <a:r>
            <a:rPr lang="en-GB" sz="2400" b="1" kern="1200" dirty="0"/>
            <a:t>LO2 - </a:t>
          </a:r>
          <a:r>
            <a:rPr lang="en-GB" sz="2400" kern="1200" dirty="0"/>
            <a:t>Understand how to buddy a colleague(AC 2.1 – AC 2.3)</a:t>
          </a:r>
        </a:p>
        <a:p>
          <a:pPr marL="0" lvl="0" indent="0" algn="l" defTabSz="1066800">
            <a:lnSpc>
              <a:spcPct val="100000"/>
            </a:lnSpc>
            <a:spcBef>
              <a:spcPct val="0"/>
            </a:spcBef>
            <a:spcAft>
              <a:spcPct val="35000"/>
            </a:spcAft>
            <a:buNone/>
          </a:pPr>
          <a:endParaRPr lang="en-GB" sz="2400" b="1" kern="1200" dirty="0"/>
        </a:p>
      </dsp:txBody>
      <dsp:txXfrm>
        <a:off x="1712379" y="3522017"/>
        <a:ext cx="9105481" cy="14833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18/06/2026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a:t>
            </a:fld>
            <a:endParaRPr lang="en-GB"/>
          </a:p>
        </p:txBody>
      </p:sp>
    </p:spTree>
    <p:extLst>
      <p:ext uri="{BB962C8B-B14F-4D97-AF65-F5344CB8AC3E}">
        <p14:creationId xmlns:p14="http://schemas.microsoft.com/office/powerpoint/2010/main" val="7229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C9FD-A3B0-B049-B603-77687A3EC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42A40-900E-4E02-7B14-B8C72070F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E9A96-4297-29A2-6218-255DD65F44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EDBC33-3EFC-75B5-D83B-332434A600A9}"/>
              </a:ext>
            </a:extLst>
          </p:cNvPr>
          <p:cNvSpPr>
            <a:spLocks noGrp="1"/>
          </p:cNvSpPr>
          <p:nvPr>
            <p:ph type="sldNum" sz="quarter" idx="5"/>
          </p:nvPr>
        </p:nvSpPr>
        <p:spPr/>
        <p:txBody>
          <a:bodyPr/>
          <a:lstStyle/>
          <a:p>
            <a:fld id="{ADE54222-C807-4567-A194-CC0583EBD78D}" type="slidenum">
              <a:rPr lang="en-GB" smtClean="0"/>
              <a:t>3</a:t>
            </a:fld>
            <a:endParaRPr lang="en-GB"/>
          </a:p>
        </p:txBody>
      </p:sp>
    </p:spTree>
    <p:extLst>
      <p:ext uri="{BB962C8B-B14F-4D97-AF65-F5344CB8AC3E}">
        <p14:creationId xmlns:p14="http://schemas.microsoft.com/office/powerpoint/2010/main" val="354736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9</a:t>
            </a:fld>
            <a:endParaRPr lang="en-GB"/>
          </a:p>
        </p:txBody>
      </p:sp>
    </p:spTree>
    <p:extLst>
      <p:ext uri="{BB962C8B-B14F-4D97-AF65-F5344CB8AC3E}">
        <p14:creationId xmlns:p14="http://schemas.microsoft.com/office/powerpoint/2010/main" val="304267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10</a:t>
            </a:fld>
            <a:endParaRPr lang="en-GB"/>
          </a:p>
        </p:txBody>
      </p:sp>
    </p:spTree>
    <p:extLst>
      <p:ext uri="{BB962C8B-B14F-4D97-AF65-F5344CB8AC3E}">
        <p14:creationId xmlns:p14="http://schemas.microsoft.com/office/powerpoint/2010/main" val="260203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E42E-0809-1378-345A-515C09791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0EB84-56EE-56F6-DF0E-19B52185F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EBD1C-AE56-AECC-228B-A2B6B2F79C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BB947D2-383F-B8B8-CDE2-02B202128D9B}"/>
              </a:ext>
            </a:extLst>
          </p:cNvPr>
          <p:cNvSpPr>
            <a:spLocks noGrp="1"/>
          </p:cNvSpPr>
          <p:nvPr>
            <p:ph type="sldNum" sz="quarter" idx="5"/>
          </p:nvPr>
        </p:nvSpPr>
        <p:spPr/>
        <p:txBody>
          <a:bodyPr/>
          <a:lstStyle/>
          <a:p>
            <a:fld id="{ADE54222-C807-4567-A194-CC0583EBD78D}" type="slidenum">
              <a:rPr lang="en-GB" smtClean="0"/>
              <a:t>11</a:t>
            </a:fld>
            <a:endParaRPr lang="en-GB"/>
          </a:p>
        </p:txBody>
      </p:sp>
    </p:spTree>
    <p:extLst>
      <p:ext uri="{BB962C8B-B14F-4D97-AF65-F5344CB8AC3E}">
        <p14:creationId xmlns:p14="http://schemas.microsoft.com/office/powerpoint/2010/main" val="289862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19</a:t>
            </a:fld>
            <a:endParaRPr lang="en-GB"/>
          </a:p>
        </p:txBody>
      </p:sp>
    </p:spTree>
    <p:extLst>
      <p:ext uri="{BB962C8B-B14F-4D97-AF65-F5344CB8AC3E}">
        <p14:creationId xmlns:p14="http://schemas.microsoft.com/office/powerpoint/2010/main" val="195304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DDC4-7988-9D75-DFDA-8AFF133C5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198A1-CF75-51E7-45E8-4321CB0BC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B0886-FFB6-0C27-FC25-95B5BB90E26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78F966-7A14-C7B5-11FA-DFD0B0807872}"/>
              </a:ext>
            </a:extLst>
          </p:cNvPr>
          <p:cNvSpPr>
            <a:spLocks noGrp="1"/>
          </p:cNvSpPr>
          <p:nvPr>
            <p:ph type="sldNum" sz="quarter" idx="5"/>
          </p:nvPr>
        </p:nvSpPr>
        <p:spPr/>
        <p:txBody>
          <a:bodyPr/>
          <a:lstStyle/>
          <a:p>
            <a:fld id="{ADE54222-C807-4567-A194-CC0583EBD78D}" type="slidenum">
              <a:rPr lang="en-GB" smtClean="0"/>
              <a:t>20</a:t>
            </a:fld>
            <a:endParaRPr lang="en-GB"/>
          </a:p>
        </p:txBody>
      </p:sp>
    </p:spTree>
    <p:extLst>
      <p:ext uri="{BB962C8B-B14F-4D97-AF65-F5344CB8AC3E}">
        <p14:creationId xmlns:p14="http://schemas.microsoft.com/office/powerpoint/2010/main" val="270236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18/06/2026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coracaoacoracao.blog.br/2015_03_15_archive.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aldenwritingcenter.blogspot.com/2014/11/how-to-give-useful-peer-feedback.html"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ressbooks.bccampus.ca/businesspresentationskills/chapter/chapter-5-giving-receiving-feedback/"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aldenwritingcenter.blogspot.com/2014/11/how-to-give-useful-peer-feedback.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sheninger.blogspot.com/2021/04/using-feedback-to-create-culture-of.html"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59632563@N04/6239670686/"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soran-abdulrahman.blogspot.com/2016/07/communicating-effectively.html"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uctoday.com/unified-communications/microsoft-teams-breakout-rooms/" TargetMode="External"/><Relationship Id="rId5" Type="http://schemas.openxmlformats.org/officeDocument/2006/relationships/image" Target="../media/image18.jpg"/><Relationship Id="rId4" Type="http://schemas.openxmlformats.org/officeDocument/2006/relationships/hyperlink" Target="https://masterprofesoradole.blogspo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rawpixel.com/image/456089/business-teamwork" TargetMode="External"/><Relationship Id="rId2" Type="http://schemas.openxmlformats.org/officeDocument/2006/relationships/image" Target="../media/image5.2"/><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rawpixel.com/image/456089/business-teamwork" TargetMode="External"/><Relationship Id="rId2" Type="http://schemas.openxmlformats.org/officeDocument/2006/relationships/image" Target="../media/image5.2"/><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search/risk" TargetMode="External"/><Relationship Id="rId2" Type="http://schemas.openxmlformats.org/officeDocument/2006/relationships/image" Target="../media/image6.1"/><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www.duperrin.com/english/2017/05/18/employee-experience-must-not-discriminatin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C7AD-FFA7-48C1-9D8E-E00AC4BF9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5FC23-B888-7EFF-B5E7-35C79C43E751}"/>
              </a:ext>
            </a:extLst>
          </p:cNvPr>
          <p:cNvSpPr>
            <a:spLocks noGrp="1"/>
          </p:cNvSpPr>
          <p:nvPr>
            <p:ph type="title"/>
          </p:nvPr>
        </p:nvSpPr>
        <p:spPr/>
        <p:txBody>
          <a:bodyPr/>
          <a:lstStyle/>
          <a:p>
            <a:r>
              <a:rPr lang="en-GB" dirty="0"/>
              <a:t>What is expected of a Buddy? </a:t>
            </a:r>
            <a:r>
              <a:rPr lang="en-GB" sz="2800" dirty="0"/>
              <a:t>(AC 2.1)</a:t>
            </a:r>
          </a:p>
        </p:txBody>
      </p:sp>
      <p:sp>
        <p:nvSpPr>
          <p:cNvPr id="3" name="Content Placeholder 2">
            <a:extLst>
              <a:ext uri="{FF2B5EF4-FFF2-40B4-BE49-F238E27FC236}">
                <a16:creationId xmlns:a16="http://schemas.microsoft.com/office/drawing/2014/main" id="{BF88A182-6457-386F-6CD0-EE228391B863}"/>
              </a:ext>
            </a:extLst>
          </p:cNvPr>
          <p:cNvSpPr>
            <a:spLocks noGrp="1"/>
          </p:cNvSpPr>
          <p:nvPr>
            <p:ph idx="13"/>
          </p:nvPr>
        </p:nvSpPr>
        <p:spPr>
          <a:xfrm>
            <a:off x="302150" y="1574358"/>
            <a:ext cx="5446644" cy="4578135"/>
          </a:xfrm>
        </p:spPr>
        <p:txBody>
          <a:bodyPr/>
          <a:lstStyle/>
          <a:p>
            <a:r>
              <a:rPr lang="en-GB" sz="2400" b="1" dirty="0">
                <a:solidFill>
                  <a:srgbClr val="009999"/>
                </a:solidFill>
              </a:rPr>
              <a:t>Core Expectations: Orientation &amp; Guidance</a:t>
            </a:r>
          </a:p>
          <a:p>
            <a:r>
              <a:rPr lang="en-GB" b="1" dirty="0">
                <a:solidFill>
                  <a:srgbClr val="009999"/>
                </a:solidFill>
              </a:rPr>
              <a:t>Key Points:</a:t>
            </a:r>
            <a:endParaRPr lang="en-GB" dirty="0">
              <a:solidFill>
                <a:srgbClr val="009999"/>
              </a:solidFill>
            </a:endParaRPr>
          </a:p>
          <a:p>
            <a:pPr lvl="1"/>
            <a:endParaRPr lang="en-GB" b="1" dirty="0"/>
          </a:p>
          <a:p>
            <a:pPr lvl="1"/>
            <a:r>
              <a:rPr lang="en-GB" sz="1800" b="1" dirty="0"/>
              <a:t>Orientation:</a:t>
            </a:r>
            <a:r>
              <a:rPr lang="en-GB" sz="1800" dirty="0"/>
              <a:t> Helping the newcomer understand the organization's culture, norms, and day-to-day practices.</a:t>
            </a:r>
          </a:p>
          <a:p>
            <a:pPr lvl="1"/>
            <a:endParaRPr lang="en-GB" sz="1800" b="1" dirty="0"/>
          </a:p>
          <a:p>
            <a:pPr lvl="1"/>
            <a:r>
              <a:rPr lang="en-GB" sz="1800" b="1" dirty="0"/>
              <a:t>Information:</a:t>
            </a:r>
            <a:r>
              <a:rPr lang="en-GB" sz="1800" dirty="0"/>
              <a:t> Reducing uncertainty by explaining policies, procedures, and where to find key resources.</a:t>
            </a:r>
          </a:p>
          <a:p>
            <a:pPr lvl="1"/>
            <a:endParaRPr lang="en-GB" sz="1800" b="1" dirty="0"/>
          </a:p>
          <a:p>
            <a:pPr lvl="1"/>
            <a:r>
              <a:rPr lang="en-GB" sz="1800" b="1" dirty="0"/>
              <a:t>Guidance:</a:t>
            </a:r>
            <a:r>
              <a:rPr lang="en-GB" sz="1800" dirty="0"/>
              <a:t> Providing practical tips on how to complete regular tasks and use the organization’s systems.</a:t>
            </a:r>
          </a:p>
          <a:p>
            <a:endParaRPr lang="en-GB" dirty="0"/>
          </a:p>
        </p:txBody>
      </p:sp>
      <p:pic>
        <p:nvPicPr>
          <p:cNvPr id="1030" name="Picture 6" descr="Exchange with a BRCA+ buddy - BRCA+ Network">
            <a:extLst>
              <a:ext uri="{FF2B5EF4-FFF2-40B4-BE49-F238E27FC236}">
                <a16:creationId xmlns:a16="http://schemas.microsoft.com/office/drawing/2014/main" id="{4C3CF5D2-10E0-0C53-4F1E-98376D817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437" y="1574357"/>
            <a:ext cx="5132484" cy="476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3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DEC6-1FA4-1706-AA6E-4452C6374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1759F-D470-BB1B-1D71-0D2194C9721D}"/>
              </a:ext>
            </a:extLst>
          </p:cNvPr>
          <p:cNvSpPr>
            <a:spLocks noGrp="1"/>
          </p:cNvSpPr>
          <p:nvPr>
            <p:ph type="title"/>
          </p:nvPr>
        </p:nvSpPr>
        <p:spPr/>
        <p:txBody>
          <a:bodyPr/>
          <a:lstStyle/>
          <a:p>
            <a:r>
              <a:rPr lang="en-GB" dirty="0"/>
              <a:t>What is expected of a Buddy? </a:t>
            </a:r>
            <a:r>
              <a:rPr lang="en-GB" sz="2800" dirty="0"/>
              <a:t>(AC 2.1)</a:t>
            </a:r>
          </a:p>
        </p:txBody>
      </p:sp>
      <p:sp>
        <p:nvSpPr>
          <p:cNvPr id="3" name="Content Placeholder 2">
            <a:extLst>
              <a:ext uri="{FF2B5EF4-FFF2-40B4-BE49-F238E27FC236}">
                <a16:creationId xmlns:a16="http://schemas.microsoft.com/office/drawing/2014/main" id="{D3725F0B-E829-F3D4-71D7-ADCB1DFAC597}"/>
              </a:ext>
            </a:extLst>
          </p:cNvPr>
          <p:cNvSpPr>
            <a:spLocks noGrp="1"/>
          </p:cNvSpPr>
          <p:nvPr>
            <p:ph idx="13"/>
          </p:nvPr>
        </p:nvSpPr>
        <p:spPr>
          <a:xfrm>
            <a:off x="302150" y="1574358"/>
            <a:ext cx="5446644" cy="4578135"/>
          </a:xfrm>
        </p:spPr>
        <p:txBody>
          <a:bodyPr/>
          <a:lstStyle/>
          <a:p>
            <a:r>
              <a:rPr lang="en-GB" sz="2400" b="1" dirty="0">
                <a:solidFill>
                  <a:srgbClr val="009999"/>
                </a:solidFill>
              </a:rPr>
              <a:t>Core Expectations: Support and confidentiality</a:t>
            </a:r>
          </a:p>
          <a:p>
            <a:r>
              <a:rPr lang="en-GB" b="1" dirty="0">
                <a:solidFill>
                  <a:srgbClr val="009999"/>
                </a:solidFill>
              </a:rPr>
              <a:t>Key Points:</a:t>
            </a:r>
            <a:endParaRPr lang="en-GB" dirty="0">
              <a:solidFill>
                <a:srgbClr val="009999"/>
              </a:solidFill>
            </a:endParaRPr>
          </a:p>
          <a:p>
            <a:pPr lvl="1"/>
            <a:endParaRPr lang="en-GB" b="1" dirty="0"/>
          </a:p>
          <a:p>
            <a:pPr lvl="1"/>
            <a:r>
              <a:rPr lang="en-GB" sz="1800" b="1" dirty="0"/>
              <a:t>Orientation:</a:t>
            </a:r>
            <a:r>
              <a:rPr lang="en-GB" sz="1800" dirty="0"/>
              <a:t> Helping the newcomer understand the organization's culture, norms, and day-to-day practices.</a:t>
            </a:r>
          </a:p>
          <a:p>
            <a:pPr lvl="1"/>
            <a:endParaRPr lang="en-GB" sz="1800" b="1" dirty="0"/>
          </a:p>
          <a:p>
            <a:pPr lvl="1"/>
            <a:r>
              <a:rPr lang="en-GB" sz="1800" b="1" dirty="0"/>
              <a:t>Information:</a:t>
            </a:r>
            <a:r>
              <a:rPr lang="en-GB" sz="1800" dirty="0"/>
              <a:t> Reducing uncertainty by explaining policies, procedures, and where to find key resources.</a:t>
            </a:r>
          </a:p>
          <a:p>
            <a:pPr lvl="1"/>
            <a:endParaRPr lang="en-GB" sz="1800" b="1" dirty="0"/>
          </a:p>
          <a:p>
            <a:pPr lvl="1"/>
            <a:r>
              <a:rPr lang="en-GB" sz="1800" b="1" dirty="0"/>
              <a:t>Guidance:</a:t>
            </a:r>
            <a:r>
              <a:rPr lang="en-GB" sz="1800" dirty="0"/>
              <a:t> Providing practical tips on how to complete regular tasks and use the organization’s systems.</a:t>
            </a:r>
          </a:p>
          <a:p>
            <a:endParaRPr lang="en-GB" dirty="0"/>
          </a:p>
        </p:txBody>
      </p:sp>
      <p:pic>
        <p:nvPicPr>
          <p:cNvPr id="1030" name="Picture 6" descr="Exchange with a BRCA+ buddy - BRCA+ Network">
            <a:extLst>
              <a:ext uri="{FF2B5EF4-FFF2-40B4-BE49-F238E27FC236}">
                <a16:creationId xmlns:a16="http://schemas.microsoft.com/office/drawing/2014/main" id="{3EF4C6A8-6586-FCAC-D7B2-37B33D3F6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437" y="1574357"/>
            <a:ext cx="5132484" cy="47610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DB9D58AA-C0BC-87DD-ACA3-41D2B050088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Google Sans"/>
              </a:rPr>
              <a:t>Support &amp; Empathy:</a:t>
            </a:r>
            <a:r>
              <a:rPr kumimoji="0" lang="en-US" altLang="en-US" sz="1200" b="0" i="0" u="none" strike="noStrike" cap="none" normalizeH="0" baseline="0">
                <a:ln>
                  <a:noFill/>
                </a:ln>
                <a:solidFill>
                  <a:schemeClr val="tx1"/>
                </a:solidFill>
                <a:effectLst/>
                <a:latin typeface="Google Sans"/>
              </a:rPr>
              <a:t> Acting as a point of contact for routine questions, advice, and reassurance.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Google Sans"/>
              </a:rPr>
              <a:t>Networking:</a:t>
            </a:r>
            <a:r>
              <a:rPr kumimoji="0" lang="en-US" altLang="en-US" sz="1200" b="0" i="0" u="none" strike="noStrike" cap="none" normalizeH="0" baseline="0">
                <a:ln>
                  <a:noFill/>
                </a:ln>
                <a:solidFill>
                  <a:schemeClr val="tx1"/>
                </a:solidFill>
                <a:effectLst/>
                <a:latin typeface="Google Sans"/>
              </a:rPr>
              <a:t> Facilitating introductions to key colleagues and departments.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Google Sans"/>
              </a:rPr>
              <a:t>Confidentiality:</a:t>
            </a:r>
            <a:r>
              <a:rPr kumimoji="0" lang="en-US" altLang="en-US" sz="1200" b="0" i="0" u="none" strike="noStrike" cap="none" normalizeH="0" baseline="0">
                <a:ln>
                  <a:noFill/>
                </a:ln>
                <a:solidFill>
                  <a:schemeClr val="tx1"/>
                </a:solidFill>
                <a:effectLst/>
                <a:latin typeface="Google Sans"/>
              </a:rPr>
              <a:t> Maintaining privacy, respecting personal boundaries, and providing a safe sounding board.</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43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45760-8B1B-9929-158F-3D0B20BFCEAB}"/>
              </a:ext>
            </a:extLst>
          </p:cNvPr>
          <p:cNvSpPr>
            <a:spLocks noGrp="1"/>
          </p:cNvSpPr>
          <p:nvPr>
            <p:ph type="title"/>
          </p:nvPr>
        </p:nvSpPr>
        <p:spPr>
          <a:xfrm>
            <a:off x="838200" y="365125"/>
            <a:ext cx="10515600" cy="1306443"/>
          </a:xfrm>
        </p:spPr>
        <p:txBody>
          <a:bodyPr vert="horz" lIns="91440" tIns="45720" rIns="91440" bIns="45720" rtlCol="0" anchor="ctr">
            <a:normAutofit/>
          </a:bodyPr>
          <a:lstStyle/>
          <a:p>
            <a:pPr defTabSz="914400"/>
            <a:r>
              <a:rPr lang="en-US" sz="4000">
                <a:solidFill>
                  <a:schemeClr val="tx1"/>
                </a:solidFill>
                <a:latin typeface="+mj-lt"/>
                <a:cs typeface="+mj-cs"/>
              </a:rPr>
              <a:t>Break time…</a:t>
            </a:r>
          </a:p>
        </p:txBody>
      </p:sp>
      <p:pic>
        <p:nvPicPr>
          <p:cNvPr id="14" name="Content Placeholder 13">
            <a:extLst>
              <a:ext uri="{FF2B5EF4-FFF2-40B4-BE49-F238E27FC236}">
                <a16:creationId xmlns:a16="http://schemas.microsoft.com/office/drawing/2014/main" id="{5445C646-BF8B-158C-97B9-FD943F47207C}"/>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5027" y="3665407"/>
            <a:ext cx="4776149" cy="2341853"/>
          </a:xfrm>
        </p:spPr>
      </p:pic>
      <p:pic>
        <p:nvPicPr>
          <p:cNvPr id="12" name="Picture 11">
            <a:extLst>
              <a:ext uri="{FF2B5EF4-FFF2-40B4-BE49-F238E27FC236}">
                <a16:creationId xmlns:a16="http://schemas.microsoft.com/office/drawing/2014/main" id="{78DA0610-FBB8-CBFA-750C-AB8302201B7D}"/>
              </a:ext>
            </a:extLst>
          </p:cNvPr>
          <p:cNvPicPr>
            <a:picLocks noChangeAspect="1"/>
          </p:cNvPicPr>
          <p:nvPr/>
        </p:nvPicPr>
        <p:blipFill>
          <a:blip r:embed="rId4"/>
          <a:srcRect r="2" b="2535"/>
          <a:stretch>
            <a:fillRect/>
          </a:stretch>
        </p:blipFill>
        <p:spPr>
          <a:xfrm>
            <a:off x="-1" y="-1"/>
            <a:ext cx="7539512" cy="5162309"/>
          </a:xfrm>
          <a:prstGeom prst="rect">
            <a:avLst/>
          </a:prstGeom>
        </p:spPr>
      </p:pic>
    </p:spTree>
    <p:extLst>
      <p:ext uri="{BB962C8B-B14F-4D97-AF65-F5344CB8AC3E}">
        <p14:creationId xmlns:p14="http://schemas.microsoft.com/office/powerpoint/2010/main" val="72156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4DD48-602C-FC72-F227-740707DF5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FD5A0-220D-6347-F906-684BB62AD1CB}"/>
              </a:ext>
            </a:extLst>
          </p:cNvPr>
          <p:cNvSpPr>
            <a:spLocks noGrp="1"/>
          </p:cNvSpPr>
          <p:nvPr>
            <p:ph type="title"/>
          </p:nvPr>
        </p:nvSpPr>
        <p:spPr>
          <a:xfrm>
            <a:off x="302151" y="365126"/>
            <a:ext cx="11688416" cy="1325563"/>
          </a:xfrm>
        </p:spPr>
        <p:txBody>
          <a:bodyPr/>
          <a:lstStyle/>
          <a:p>
            <a:r>
              <a:rPr lang="en-GB" dirty="0"/>
              <a:t>Techniques to Give positive feedback </a:t>
            </a:r>
            <a:r>
              <a:rPr lang="en-GB" sz="2800" dirty="0"/>
              <a:t>(AC 2.2)</a:t>
            </a:r>
          </a:p>
        </p:txBody>
      </p:sp>
      <p:sp>
        <p:nvSpPr>
          <p:cNvPr id="3" name="Content Placeholder 2">
            <a:extLst>
              <a:ext uri="{FF2B5EF4-FFF2-40B4-BE49-F238E27FC236}">
                <a16:creationId xmlns:a16="http://schemas.microsoft.com/office/drawing/2014/main" id="{4E6E161A-C04E-225F-CA16-3DA0FFB64E45}"/>
              </a:ext>
            </a:extLst>
          </p:cNvPr>
          <p:cNvSpPr>
            <a:spLocks noGrp="1"/>
          </p:cNvSpPr>
          <p:nvPr>
            <p:ph idx="13"/>
          </p:nvPr>
        </p:nvSpPr>
        <p:spPr>
          <a:xfrm>
            <a:off x="220981" y="1812874"/>
            <a:ext cx="6199409" cy="3021495"/>
          </a:xfrm>
        </p:spPr>
        <p:txBody>
          <a:bodyPr/>
          <a:lstStyle/>
          <a:p>
            <a:r>
              <a:rPr lang="en-GB" sz="2400" dirty="0"/>
              <a:t>Best Practices: Praising Your Buddy</a:t>
            </a:r>
          </a:p>
          <a:p>
            <a:r>
              <a:rPr lang="en-GB" sz="2400" b="1" dirty="0"/>
              <a:t>Key Points:</a:t>
            </a:r>
            <a:endParaRPr lang="en-GB" sz="2400" dirty="0"/>
          </a:p>
          <a:p>
            <a:pPr lvl="1"/>
            <a:r>
              <a:rPr lang="en-GB" sz="2400" b="1" dirty="0"/>
              <a:t>Be Specific:</a:t>
            </a:r>
            <a:r>
              <a:rPr lang="en-GB" sz="2400" dirty="0"/>
              <a:t> Instead of saying "Good job," name exactly what they did well (e.g., </a:t>
            </a:r>
            <a:r>
              <a:rPr lang="en-GB" sz="2400" i="1" dirty="0"/>
              <a:t>"Your customer service tone was excellent on that call"</a:t>
            </a:r>
            <a:r>
              <a:rPr lang="en-GB" sz="2400" dirty="0"/>
              <a:t>).</a:t>
            </a:r>
          </a:p>
          <a:p>
            <a:pPr lvl="1"/>
            <a:r>
              <a:rPr lang="en-GB" sz="2400" b="1" dirty="0"/>
              <a:t>Be Timely:</a:t>
            </a:r>
            <a:r>
              <a:rPr lang="en-GB" sz="2400" dirty="0"/>
              <a:t> Offer praise as close to the positive event as possible so the details are fresh.</a:t>
            </a:r>
          </a:p>
          <a:p>
            <a:pPr lvl="1"/>
            <a:r>
              <a:rPr lang="en-GB" sz="2400" b="1" dirty="0"/>
              <a:t>Express Genuine Appreciation:</a:t>
            </a:r>
            <a:r>
              <a:rPr lang="en-GB" sz="2400" dirty="0"/>
              <a:t> Sincerely acknowledging their effort boosts morale and motivation.</a:t>
            </a:r>
          </a:p>
          <a:p>
            <a:endParaRPr lang="en-GB" dirty="0"/>
          </a:p>
        </p:txBody>
      </p:sp>
      <p:pic>
        <p:nvPicPr>
          <p:cNvPr id="5" name="Picture 4">
            <a:extLst>
              <a:ext uri="{FF2B5EF4-FFF2-40B4-BE49-F238E27FC236}">
                <a16:creationId xmlns:a16="http://schemas.microsoft.com/office/drawing/2014/main" id="{EBF5896D-5259-8C64-3CF6-D6170DE173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6088" y="2411321"/>
            <a:ext cx="4979171" cy="3319447"/>
          </a:xfrm>
          <a:prstGeom prst="rect">
            <a:avLst/>
          </a:prstGeom>
        </p:spPr>
      </p:pic>
      <p:sp>
        <p:nvSpPr>
          <p:cNvPr id="6" name="TextBox 5">
            <a:extLst>
              <a:ext uri="{FF2B5EF4-FFF2-40B4-BE49-F238E27FC236}">
                <a16:creationId xmlns:a16="http://schemas.microsoft.com/office/drawing/2014/main" id="{9ECE0F91-0227-9EBA-3FBD-EB5531FE03A4}"/>
              </a:ext>
            </a:extLst>
          </p:cNvPr>
          <p:cNvSpPr txBox="1"/>
          <p:nvPr/>
        </p:nvSpPr>
        <p:spPr>
          <a:xfrm>
            <a:off x="419762" y="6627168"/>
            <a:ext cx="10287000" cy="230832"/>
          </a:xfrm>
          <a:prstGeom prst="rect">
            <a:avLst/>
          </a:prstGeom>
          <a:noFill/>
        </p:spPr>
        <p:txBody>
          <a:bodyPr wrap="square" rtlCol="0">
            <a:spAutoFit/>
          </a:bodyPr>
          <a:lstStyle/>
          <a:p>
            <a:r>
              <a:rPr lang="en-GB" sz="900">
                <a:hlinkClick r:id="rId3" tooltip="https://waldenwritingcenter.blogspot.com/2014/11/how-to-give-useful-peer-feedback.html"/>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7798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1760-BCD5-A63E-9082-962BDAE86315}"/>
              </a:ext>
            </a:extLst>
          </p:cNvPr>
          <p:cNvSpPr>
            <a:spLocks noGrp="1"/>
          </p:cNvSpPr>
          <p:nvPr>
            <p:ph type="title"/>
          </p:nvPr>
        </p:nvSpPr>
        <p:spPr/>
        <p:txBody>
          <a:bodyPr/>
          <a:lstStyle/>
          <a:p>
            <a:r>
              <a:rPr lang="en-GB" dirty="0"/>
              <a:t>Techniques to give positive feedback (AC 2.2)</a:t>
            </a:r>
          </a:p>
        </p:txBody>
      </p:sp>
      <p:pic>
        <p:nvPicPr>
          <p:cNvPr id="8" name="Picture 7">
            <a:extLst>
              <a:ext uri="{FF2B5EF4-FFF2-40B4-BE49-F238E27FC236}">
                <a16:creationId xmlns:a16="http://schemas.microsoft.com/office/drawing/2014/main" id="{7EEF1016-C445-555C-F88F-075429829A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96424" y="1609983"/>
            <a:ext cx="7991819" cy="4738233"/>
          </a:xfrm>
          <a:prstGeom prst="rect">
            <a:avLst/>
          </a:prstGeom>
        </p:spPr>
      </p:pic>
    </p:spTree>
    <p:extLst>
      <p:ext uri="{BB962C8B-B14F-4D97-AF65-F5344CB8AC3E}">
        <p14:creationId xmlns:p14="http://schemas.microsoft.com/office/powerpoint/2010/main" val="274737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01D1-6CBF-E5DB-7520-A66C7E7A2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2CF4A-FD33-DF9D-1DBB-CE993B67903A}"/>
              </a:ext>
            </a:extLst>
          </p:cNvPr>
          <p:cNvSpPr>
            <a:spLocks noGrp="1"/>
          </p:cNvSpPr>
          <p:nvPr>
            <p:ph type="title"/>
          </p:nvPr>
        </p:nvSpPr>
        <p:spPr>
          <a:xfrm>
            <a:off x="182881" y="365126"/>
            <a:ext cx="11831540" cy="1325563"/>
          </a:xfrm>
        </p:spPr>
        <p:txBody>
          <a:bodyPr>
            <a:normAutofit/>
          </a:bodyPr>
          <a:lstStyle/>
          <a:p>
            <a:r>
              <a:rPr lang="en-GB" sz="3600" dirty="0"/>
              <a:t>Techniques to Give Constructive Criticism (AC 2.2)</a:t>
            </a:r>
          </a:p>
        </p:txBody>
      </p:sp>
      <p:sp>
        <p:nvSpPr>
          <p:cNvPr id="3" name="Content Placeholder 2">
            <a:extLst>
              <a:ext uri="{FF2B5EF4-FFF2-40B4-BE49-F238E27FC236}">
                <a16:creationId xmlns:a16="http://schemas.microsoft.com/office/drawing/2014/main" id="{71E3062A-1B00-E393-94AF-9D64AD3FC791}"/>
              </a:ext>
            </a:extLst>
          </p:cNvPr>
          <p:cNvSpPr>
            <a:spLocks noGrp="1"/>
          </p:cNvSpPr>
          <p:nvPr>
            <p:ph idx="13"/>
          </p:nvPr>
        </p:nvSpPr>
        <p:spPr>
          <a:xfrm>
            <a:off x="177579" y="1399430"/>
            <a:ext cx="11176221" cy="5093444"/>
          </a:xfrm>
        </p:spPr>
        <p:txBody>
          <a:bodyPr/>
          <a:lstStyle/>
          <a:p>
            <a:endParaRPr lang="en-GB" b="1" dirty="0"/>
          </a:p>
          <a:p>
            <a:r>
              <a:rPr lang="en-GB" sz="2000" b="1" dirty="0">
                <a:solidFill>
                  <a:srgbClr val="009999"/>
                </a:solidFill>
              </a:rPr>
              <a:t>Delivering Constructive Criticism</a:t>
            </a:r>
          </a:p>
          <a:p>
            <a:r>
              <a:rPr lang="en-GB" sz="2000" b="1" dirty="0">
                <a:solidFill>
                  <a:srgbClr val="009999"/>
                </a:solidFill>
              </a:rPr>
              <a:t>Key Points:</a:t>
            </a:r>
          </a:p>
          <a:p>
            <a:pPr lvl="1"/>
            <a:r>
              <a:rPr lang="en-GB" sz="2000" b="1" dirty="0">
                <a:solidFill>
                  <a:srgbClr val="009999"/>
                </a:solidFill>
              </a:rPr>
              <a:t>Use the "Feedback Sandwich":</a:t>
            </a:r>
            <a:r>
              <a:rPr lang="en-GB" sz="2000" dirty="0">
                <a:solidFill>
                  <a:srgbClr val="009999"/>
                </a:solidFill>
              </a:rPr>
              <a:t> Start with a compliment, deliver the constructive area for improvement, and end with an encouraging positive remark.</a:t>
            </a:r>
          </a:p>
          <a:p>
            <a:pPr lvl="1"/>
            <a:endParaRPr lang="en-GB" sz="2000" dirty="0">
              <a:solidFill>
                <a:srgbClr val="009999"/>
              </a:solidFill>
            </a:endParaRPr>
          </a:p>
          <a:p>
            <a:pPr lvl="1"/>
            <a:r>
              <a:rPr lang="en-GB" sz="2000" b="1" dirty="0">
                <a:solidFill>
                  <a:srgbClr val="009999"/>
                </a:solidFill>
              </a:rPr>
              <a:t>Focus on Behaviour, Not the Person:</a:t>
            </a:r>
            <a:r>
              <a:rPr lang="en-GB" sz="2000" dirty="0">
                <a:solidFill>
                  <a:srgbClr val="009999"/>
                </a:solidFill>
              </a:rPr>
              <a:t> Discuss the action/task that needs improvement, rather than attacking them personally (e.g., </a:t>
            </a:r>
            <a:r>
              <a:rPr lang="en-GB" sz="2000" i="1" dirty="0">
                <a:solidFill>
                  <a:srgbClr val="009999"/>
                </a:solidFill>
              </a:rPr>
              <a:t>"The report contained an error,"</a:t>
            </a:r>
            <a:r>
              <a:rPr lang="en-GB" sz="2000" dirty="0">
                <a:solidFill>
                  <a:srgbClr val="009999"/>
                </a:solidFill>
              </a:rPr>
              <a:t> not </a:t>
            </a:r>
            <a:r>
              <a:rPr lang="en-GB" sz="2000" i="1" dirty="0">
                <a:solidFill>
                  <a:srgbClr val="009999"/>
                </a:solidFill>
              </a:rPr>
              <a:t>"You are careless"</a:t>
            </a:r>
            <a:r>
              <a:rPr lang="en-GB" sz="2000" dirty="0">
                <a:solidFill>
                  <a:srgbClr val="009999"/>
                </a:solidFill>
              </a:rPr>
              <a:t>).</a:t>
            </a:r>
          </a:p>
          <a:p>
            <a:endParaRPr lang="en-GB" dirty="0"/>
          </a:p>
        </p:txBody>
      </p:sp>
      <p:pic>
        <p:nvPicPr>
          <p:cNvPr id="4" name="Picture 3">
            <a:extLst>
              <a:ext uri="{FF2B5EF4-FFF2-40B4-BE49-F238E27FC236}">
                <a16:creationId xmlns:a16="http://schemas.microsoft.com/office/drawing/2014/main" id="{1C2F6B20-0EDE-8F15-49EA-8D534070FA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81539" y="2083242"/>
            <a:ext cx="6178164" cy="4118775"/>
          </a:xfrm>
          <a:prstGeom prst="rect">
            <a:avLst/>
          </a:prstGeom>
        </p:spPr>
      </p:pic>
    </p:spTree>
    <p:extLst>
      <p:ext uri="{BB962C8B-B14F-4D97-AF65-F5344CB8AC3E}">
        <p14:creationId xmlns:p14="http://schemas.microsoft.com/office/powerpoint/2010/main" val="346398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3715-7C42-8CF2-6017-9B0007110826}"/>
              </a:ext>
            </a:extLst>
          </p:cNvPr>
          <p:cNvSpPr>
            <a:spLocks noGrp="1"/>
          </p:cNvSpPr>
          <p:nvPr>
            <p:ph type="title"/>
          </p:nvPr>
        </p:nvSpPr>
        <p:spPr/>
        <p:txBody>
          <a:bodyPr/>
          <a:lstStyle/>
          <a:p>
            <a:r>
              <a:rPr lang="en-GB"/>
              <a:t>Techniques for effective feedback </a:t>
            </a:r>
            <a:r>
              <a:rPr lang="en-GB" sz="2800"/>
              <a:t>(AC 2.2)</a:t>
            </a:r>
            <a:endParaRPr lang="en-GB" dirty="0"/>
          </a:p>
        </p:txBody>
      </p:sp>
      <p:sp>
        <p:nvSpPr>
          <p:cNvPr id="3" name="Content Placeholder 2">
            <a:extLst>
              <a:ext uri="{FF2B5EF4-FFF2-40B4-BE49-F238E27FC236}">
                <a16:creationId xmlns:a16="http://schemas.microsoft.com/office/drawing/2014/main" id="{E3E50E9E-00E6-E1FD-D839-784463F98E33}"/>
              </a:ext>
            </a:extLst>
          </p:cNvPr>
          <p:cNvSpPr>
            <a:spLocks noGrp="1"/>
          </p:cNvSpPr>
          <p:nvPr>
            <p:ph idx="13"/>
          </p:nvPr>
        </p:nvSpPr>
        <p:spPr>
          <a:xfrm>
            <a:off x="487063" y="1876508"/>
            <a:ext cx="6160227" cy="3814809"/>
          </a:xfrm>
        </p:spPr>
        <p:txBody>
          <a:bodyPr/>
          <a:lstStyle/>
          <a:p>
            <a:r>
              <a:rPr lang="en-GB" sz="2400" b="1" dirty="0">
                <a:solidFill>
                  <a:srgbClr val="009999"/>
                </a:solidFill>
              </a:rPr>
              <a:t>Setting the Stage for Feedback</a:t>
            </a:r>
          </a:p>
          <a:p>
            <a:r>
              <a:rPr lang="en-GB" sz="2000" b="1" dirty="0">
                <a:solidFill>
                  <a:srgbClr val="009999"/>
                </a:solidFill>
              </a:rPr>
              <a:t>Key Points:</a:t>
            </a:r>
            <a:endParaRPr lang="en-GB" sz="2000" dirty="0">
              <a:solidFill>
                <a:srgbClr val="009999"/>
              </a:solidFill>
            </a:endParaRPr>
          </a:p>
          <a:p>
            <a:pPr lvl="1"/>
            <a:r>
              <a:rPr lang="en-GB" sz="2000" b="1" dirty="0">
                <a:solidFill>
                  <a:srgbClr val="009999"/>
                </a:solidFill>
              </a:rPr>
              <a:t>Choose the Right Time and Place:</a:t>
            </a:r>
            <a:r>
              <a:rPr lang="en-GB" sz="2000" dirty="0">
                <a:solidFill>
                  <a:srgbClr val="009999"/>
                </a:solidFill>
              </a:rPr>
              <a:t> Ensure feedback is given privately and at a suitable time where both of you are free from distraction.</a:t>
            </a:r>
          </a:p>
          <a:p>
            <a:pPr lvl="1"/>
            <a:endParaRPr lang="en-GB" sz="2000" b="1" dirty="0">
              <a:solidFill>
                <a:srgbClr val="009999"/>
              </a:solidFill>
            </a:endParaRPr>
          </a:p>
          <a:p>
            <a:pPr lvl="1"/>
            <a:r>
              <a:rPr lang="en-GB" sz="2000" b="1" dirty="0">
                <a:solidFill>
                  <a:srgbClr val="009999"/>
                </a:solidFill>
              </a:rPr>
              <a:t>Be Problem-Focused:</a:t>
            </a:r>
            <a:r>
              <a:rPr lang="en-GB" sz="2000" dirty="0">
                <a:solidFill>
                  <a:srgbClr val="009999"/>
                </a:solidFill>
              </a:rPr>
              <a:t> Tell them </a:t>
            </a:r>
            <a:r>
              <a:rPr lang="en-GB" sz="2000" i="1" dirty="0">
                <a:solidFill>
                  <a:srgbClr val="009999"/>
                </a:solidFill>
              </a:rPr>
              <a:t>why</a:t>
            </a:r>
            <a:r>
              <a:rPr lang="en-GB" sz="2000" dirty="0">
                <a:solidFill>
                  <a:srgbClr val="009999"/>
                </a:solidFill>
              </a:rPr>
              <a:t> a change is needed and mutually identify a feasible solution.</a:t>
            </a:r>
          </a:p>
          <a:p>
            <a:pPr lvl="1"/>
            <a:endParaRPr lang="en-GB" sz="2000" b="1" dirty="0">
              <a:solidFill>
                <a:srgbClr val="009999"/>
              </a:solidFill>
            </a:endParaRPr>
          </a:p>
          <a:p>
            <a:pPr lvl="1"/>
            <a:r>
              <a:rPr lang="en-GB" sz="2000" b="1" dirty="0">
                <a:solidFill>
                  <a:srgbClr val="009999"/>
                </a:solidFill>
              </a:rPr>
              <a:t>#Listen and Validate:</a:t>
            </a:r>
            <a:r>
              <a:rPr lang="en-GB" sz="2000" dirty="0">
                <a:solidFill>
                  <a:srgbClr val="009999"/>
                </a:solidFill>
              </a:rPr>
              <a:t> Give them a chance to respond and share their interpretation of events.</a:t>
            </a:r>
          </a:p>
          <a:p>
            <a:endParaRPr lang="en-GB" dirty="0"/>
          </a:p>
        </p:txBody>
      </p:sp>
      <p:pic>
        <p:nvPicPr>
          <p:cNvPr id="11" name="Picture 10">
            <a:extLst>
              <a:ext uri="{FF2B5EF4-FFF2-40B4-BE49-F238E27FC236}">
                <a16:creationId xmlns:a16="http://schemas.microsoft.com/office/drawing/2014/main" id="{340180BB-B7FA-F2A7-4477-A97743AE34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7291" y="1690688"/>
            <a:ext cx="4706510" cy="3868163"/>
          </a:xfrm>
          <a:prstGeom prst="rect">
            <a:avLst/>
          </a:prstGeom>
        </p:spPr>
      </p:pic>
    </p:spTree>
    <p:extLst>
      <p:ext uri="{BB962C8B-B14F-4D97-AF65-F5344CB8AC3E}">
        <p14:creationId xmlns:p14="http://schemas.microsoft.com/office/powerpoint/2010/main" val="20638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C5AB-2364-2D99-59D0-10D8ECFAC873}"/>
              </a:ext>
            </a:extLst>
          </p:cNvPr>
          <p:cNvSpPr>
            <a:spLocks noGrp="1"/>
          </p:cNvSpPr>
          <p:nvPr>
            <p:ph type="title"/>
          </p:nvPr>
        </p:nvSpPr>
        <p:spPr/>
        <p:txBody>
          <a:bodyPr/>
          <a:lstStyle/>
          <a:p>
            <a:r>
              <a:rPr lang="en-GB"/>
              <a:t>Techniques to establish rapport </a:t>
            </a:r>
            <a:r>
              <a:rPr lang="en-GB" sz="2800"/>
              <a:t>(AC 2.3)</a:t>
            </a:r>
            <a:endParaRPr lang="en-GB" dirty="0"/>
          </a:p>
        </p:txBody>
      </p:sp>
      <p:sp>
        <p:nvSpPr>
          <p:cNvPr id="3" name="Content Placeholder 2">
            <a:extLst>
              <a:ext uri="{FF2B5EF4-FFF2-40B4-BE49-F238E27FC236}">
                <a16:creationId xmlns:a16="http://schemas.microsoft.com/office/drawing/2014/main" id="{3749F0D3-212A-2B49-7C15-F50F145EA769}"/>
              </a:ext>
            </a:extLst>
          </p:cNvPr>
          <p:cNvSpPr>
            <a:spLocks noGrp="1"/>
          </p:cNvSpPr>
          <p:nvPr>
            <p:ph idx="13"/>
          </p:nvPr>
        </p:nvSpPr>
        <p:spPr>
          <a:xfrm>
            <a:off x="151075" y="1550505"/>
            <a:ext cx="5231958" cy="3474720"/>
          </a:xfrm>
        </p:spPr>
        <p:txBody>
          <a:bodyPr/>
          <a:lstStyle/>
          <a:p>
            <a:r>
              <a:rPr lang="en-GB" sz="2400" b="1" dirty="0">
                <a:solidFill>
                  <a:srgbClr val="009999"/>
                </a:solidFill>
              </a:rPr>
              <a:t>Building Connection: Body Language &amp; Availability</a:t>
            </a:r>
          </a:p>
          <a:p>
            <a:r>
              <a:rPr lang="en-GB" sz="2000" b="1" dirty="0">
                <a:solidFill>
                  <a:srgbClr val="009999"/>
                </a:solidFill>
              </a:rPr>
              <a:t>Key Points:</a:t>
            </a:r>
            <a:endParaRPr lang="en-GB" sz="2000" dirty="0">
              <a:solidFill>
                <a:srgbClr val="009999"/>
              </a:solidFill>
            </a:endParaRPr>
          </a:p>
          <a:p>
            <a:pPr lvl="1"/>
            <a:r>
              <a:rPr lang="en-GB" sz="2000" b="1" dirty="0">
                <a:solidFill>
                  <a:srgbClr val="009999"/>
                </a:solidFill>
              </a:rPr>
              <a:t>Be Friendly and Approachable:</a:t>
            </a:r>
            <a:r>
              <a:rPr lang="en-GB" sz="2000" dirty="0">
                <a:solidFill>
                  <a:srgbClr val="009999"/>
                </a:solidFill>
              </a:rPr>
              <a:t> A welcoming, culturally appropriate greeting and smile help lower barriers right away.</a:t>
            </a:r>
          </a:p>
          <a:p>
            <a:pPr lvl="1"/>
            <a:endParaRPr lang="en-GB" sz="2000" b="1" dirty="0">
              <a:solidFill>
                <a:srgbClr val="009999"/>
              </a:solidFill>
            </a:endParaRPr>
          </a:p>
          <a:p>
            <a:pPr lvl="1"/>
            <a:r>
              <a:rPr lang="en-GB" sz="2000" b="1" dirty="0">
                <a:solidFill>
                  <a:srgbClr val="009999"/>
                </a:solidFill>
              </a:rPr>
              <a:t>Positive Body Language:</a:t>
            </a:r>
            <a:r>
              <a:rPr lang="en-GB" sz="2000" dirty="0">
                <a:solidFill>
                  <a:srgbClr val="009999"/>
                </a:solidFill>
              </a:rPr>
              <a:t> Maintain good posture, make consistent eye contact, and adopt an open, relaxed posture.</a:t>
            </a:r>
          </a:p>
          <a:p>
            <a:pPr lvl="1"/>
            <a:endParaRPr lang="en-GB" sz="2000" b="1" dirty="0">
              <a:solidFill>
                <a:srgbClr val="009999"/>
              </a:solidFill>
            </a:endParaRPr>
          </a:p>
          <a:p>
            <a:pPr lvl="1"/>
            <a:r>
              <a:rPr lang="en-GB" sz="2000" b="1" dirty="0">
                <a:solidFill>
                  <a:srgbClr val="009999"/>
                </a:solidFill>
              </a:rPr>
              <a:t>Be Available:</a:t>
            </a:r>
            <a:r>
              <a:rPr lang="en-GB" sz="2000" dirty="0">
                <a:solidFill>
                  <a:srgbClr val="009999"/>
                </a:solidFill>
              </a:rPr>
              <a:t> Ensure they know how and when they can approach you for routine questions or support.</a:t>
            </a:r>
          </a:p>
          <a:p>
            <a:endParaRPr lang="en-GB" b="1" dirty="0">
              <a:solidFill>
                <a:srgbClr val="009999"/>
              </a:solidFill>
            </a:endParaRPr>
          </a:p>
          <a:p>
            <a:endParaRPr lang="en-GB" dirty="0"/>
          </a:p>
        </p:txBody>
      </p:sp>
      <p:pic>
        <p:nvPicPr>
          <p:cNvPr id="8" name="Picture 7">
            <a:extLst>
              <a:ext uri="{FF2B5EF4-FFF2-40B4-BE49-F238E27FC236}">
                <a16:creationId xmlns:a16="http://schemas.microsoft.com/office/drawing/2014/main" id="{A3272C2C-2317-273A-143E-25FA3291CF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54176" y="1948704"/>
            <a:ext cx="6163521" cy="4520317"/>
          </a:xfrm>
          <a:prstGeom prst="rect">
            <a:avLst/>
          </a:prstGeom>
        </p:spPr>
      </p:pic>
    </p:spTree>
    <p:extLst>
      <p:ext uri="{BB962C8B-B14F-4D97-AF65-F5344CB8AC3E}">
        <p14:creationId xmlns:p14="http://schemas.microsoft.com/office/powerpoint/2010/main" val="31007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C306-987A-6DDA-42E2-A8EEED2B7E9D}"/>
              </a:ext>
            </a:extLst>
          </p:cNvPr>
          <p:cNvSpPr>
            <a:spLocks noGrp="1"/>
          </p:cNvSpPr>
          <p:nvPr>
            <p:ph type="title"/>
          </p:nvPr>
        </p:nvSpPr>
        <p:spPr>
          <a:xfrm>
            <a:off x="143123" y="365127"/>
            <a:ext cx="11210677" cy="867326"/>
          </a:xfrm>
        </p:spPr>
        <p:txBody>
          <a:bodyPr/>
          <a:lstStyle/>
          <a:p>
            <a:r>
              <a:rPr lang="en-GB" dirty="0"/>
              <a:t>Techniques to Establish Rapport </a:t>
            </a:r>
            <a:r>
              <a:rPr lang="en-GB" sz="2800" dirty="0"/>
              <a:t>(AC 2.3)</a:t>
            </a:r>
            <a:endParaRPr lang="en-GB" dirty="0"/>
          </a:p>
        </p:txBody>
      </p:sp>
      <p:sp>
        <p:nvSpPr>
          <p:cNvPr id="3" name="Content Placeholder 2">
            <a:extLst>
              <a:ext uri="{FF2B5EF4-FFF2-40B4-BE49-F238E27FC236}">
                <a16:creationId xmlns:a16="http://schemas.microsoft.com/office/drawing/2014/main" id="{D27353CC-78A2-DA98-E3EB-128E625F3A91}"/>
              </a:ext>
            </a:extLst>
          </p:cNvPr>
          <p:cNvSpPr>
            <a:spLocks noGrp="1"/>
          </p:cNvSpPr>
          <p:nvPr>
            <p:ph idx="13"/>
          </p:nvPr>
        </p:nvSpPr>
        <p:spPr>
          <a:xfrm>
            <a:off x="262392" y="1455089"/>
            <a:ext cx="5833607" cy="4697405"/>
          </a:xfrm>
        </p:spPr>
        <p:txBody>
          <a:bodyPr/>
          <a:lstStyle/>
          <a:p>
            <a:r>
              <a:rPr lang="en-GB" sz="2000" b="1" dirty="0">
                <a:solidFill>
                  <a:srgbClr val="009999"/>
                </a:solidFill>
              </a:rPr>
              <a:t>Building Connection: Communication Skills</a:t>
            </a:r>
          </a:p>
          <a:p>
            <a:r>
              <a:rPr lang="en-GB" sz="2000" b="1" dirty="0">
                <a:solidFill>
                  <a:srgbClr val="009999"/>
                </a:solidFill>
              </a:rPr>
              <a:t>Key Points:</a:t>
            </a:r>
            <a:endParaRPr lang="en-GB" sz="2000" dirty="0">
              <a:solidFill>
                <a:srgbClr val="009999"/>
              </a:solidFill>
            </a:endParaRPr>
          </a:p>
          <a:p>
            <a:pPr lvl="1"/>
            <a:r>
              <a:rPr lang="en-GB" sz="2000" b="1" dirty="0">
                <a:solidFill>
                  <a:srgbClr val="009999"/>
                </a:solidFill>
              </a:rPr>
              <a:t>Active Listening:</a:t>
            </a:r>
            <a:r>
              <a:rPr lang="en-GB" sz="2000" dirty="0">
                <a:solidFill>
                  <a:srgbClr val="009999"/>
                </a:solidFill>
              </a:rPr>
              <a:t> Pay full attention, do not interrupt, and remember what they say to show you value their thoughts.</a:t>
            </a:r>
          </a:p>
          <a:p>
            <a:pPr lvl="1"/>
            <a:endParaRPr lang="en-GB" sz="2000" b="1" dirty="0">
              <a:solidFill>
                <a:srgbClr val="009999"/>
              </a:solidFill>
            </a:endParaRPr>
          </a:p>
          <a:p>
            <a:pPr lvl="1"/>
            <a:r>
              <a:rPr lang="en-GB" sz="2000" b="1" dirty="0">
                <a:solidFill>
                  <a:srgbClr val="009999"/>
                </a:solidFill>
              </a:rPr>
              <a:t>Ask Open-Ended Questions:</a:t>
            </a:r>
            <a:r>
              <a:rPr lang="en-GB" sz="2000" dirty="0">
                <a:solidFill>
                  <a:srgbClr val="009999"/>
                </a:solidFill>
              </a:rPr>
              <a:t> Ask questions that require more than a "yes" or "no" to encourage them to open up.</a:t>
            </a:r>
          </a:p>
          <a:p>
            <a:pPr lvl="1"/>
            <a:endParaRPr lang="en-GB" sz="2000" b="1" dirty="0">
              <a:solidFill>
                <a:srgbClr val="009999"/>
              </a:solidFill>
            </a:endParaRPr>
          </a:p>
          <a:p>
            <a:pPr lvl="1"/>
            <a:r>
              <a:rPr lang="en-GB" sz="2000" b="1" dirty="0">
                <a:solidFill>
                  <a:srgbClr val="009999"/>
                </a:solidFill>
              </a:rPr>
              <a:t>Share Personal Experiences:</a:t>
            </a:r>
            <a:r>
              <a:rPr lang="en-GB" sz="2000" dirty="0">
                <a:solidFill>
                  <a:srgbClr val="009999"/>
                </a:solidFill>
              </a:rPr>
              <a:t> Being vulnerable and sharing your own early struggles builds trust and empathy.</a:t>
            </a:r>
          </a:p>
          <a:p>
            <a:endParaRPr lang="en-GB" sz="2000" dirty="0">
              <a:solidFill>
                <a:srgbClr val="009999"/>
              </a:solidFill>
            </a:endParaRPr>
          </a:p>
          <a:p>
            <a:endParaRPr lang="en-GB" dirty="0"/>
          </a:p>
        </p:txBody>
      </p:sp>
      <p:pic>
        <p:nvPicPr>
          <p:cNvPr id="5" name="Picture 4">
            <a:extLst>
              <a:ext uri="{FF2B5EF4-FFF2-40B4-BE49-F238E27FC236}">
                <a16:creationId xmlns:a16="http://schemas.microsoft.com/office/drawing/2014/main" id="{81EA913D-BF76-23C7-1D94-D1DC61C3A1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49940" y="1550504"/>
            <a:ext cx="5210755" cy="3908066"/>
          </a:xfrm>
          <a:prstGeom prst="rect">
            <a:avLst/>
          </a:prstGeom>
        </p:spPr>
      </p:pic>
    </p:spTree>
    <p:extLst>
      <p:ext uri="{BB962C8B-B14F-4D97-AF65-F5344CB8AC3E}">
        <p14:creationId xmlns:p14="http://schemas.microsoft.com/office/powerpoint/2010/main" val="81678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AAFB1-D437-F725-5E55-2A2C76B36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C62F7-F794-312A-ECF5-8AF5EADD36B6}"/>
              </a:ext>
            </a:extLst>
          </p:cNvPr>
          <p:cNvSpPr>
            <a:spLocks noGrp="1"/>
          </p:cNvSpPr>
          <p:nvPr>
            <p:ph type="title"/>
          </p:nvPr>
        </p:nvSpPr>
        <p:spPr>
          <a:xfrm>
            <a:off x="389615" y="365127"/>
            <a:ext cx="10964186" cy="867326"/>
          </a:xfrm>
        </p:spPr>
        <p:txBody>
          <a:bodyPr/>
          <a:lstStyle/>
          <a:p>
            <a:r>
              <a:rPr lang="en-GB" dirty="0"/>
              <a:t>The Buddy Role-Pay activity </a:t>
            </a:r>
            <a:r>
              <a:rPr lang="en-GB" sz="2000" dirty="0"/>
              <a:t>(AC 2.1, AC 2.2, AC 2.3)</a:t>
            </a:r>
          </a:p>
        </p:txBody>
      </p:sp>
      <p:sp>
        <p:nvSpPr>
          <p:cNvPr id="3" name="Content Placeholder 2">
            <a:extLst>
              <a:ext uri="{FF2B5EF4-FFF2-40B4-BE49-F238E27FC236}">
                <a16:creationId xmlns:a16="http://schemas.microsoft.com/office/drawing/2014/main" id="{261F34F6-E82A-0A6E-6192-4331F34BA8DD}"/>
              </a:ext>
            </a:extLst>
          </p:cNvPr>
          <p:cNvSpPr>
            <a:spLocks noGrp="1"/>
          </p:cNvSpPr>
          <p:nvPr>
            <p:ph idx="13"/>
          </p:nvPr>
        </p:nvSpPr>
        <p:spPr>
          <a:xfrm>
            <a:off x="685845" y="1622066"/>
            <a:ext cx="4522259" cy="4870807"/>
          </a:xfrm>
        </p:spPr>
        <p:txBody>
          <a:bodyPr/>
          <a:lstStyle/>
          <a:p>
            <a:r>
              <a:rPr lang="en-GB" b="1" dirty="0">
                <a:solidFill>
                  <a:srgbClr val="009999"/>
                </a:solidFill>
              </a:rPr>
              <a:t>Instructions:</a:t>
            </a:r>
            <a:endParaRPr lang="en-GB" dirty="0">
              <a:solidFill>
                <a:srgbClr val="009999"/>
              </a:solidFill>
            </a:endParaRPr>
          </a:p>
          <a:p>
            <a:r>
              <a:rPr lang="en-GB" dirty="0">
                <a:solidFill>
                  <a:srgbClr val="009999"/>
                </a:solidFill>
              </a:rPr>
              <a:t>Imagine you are working with a new employee who is struggling with a routine work task relating to filing paperwork.</a:t>
            </a:r>
          </a:p>
          <a:p>
            <a:pPr marL="342900" indent="-342900">
              <a:buFont typeface="+mj-lt"/>
              <a:buAutoNum type="arabicPeriod"/>
            </a:pPr>
            <a:r>
              <a:rPr lang="en-GB" dirty="0">
                <a:solidFill>
                  <a:srgbClr val="009999"/>
                </a:solidFill>
              </a:rPr>
              <a:t>Produce </a:t>
            </a:r>
            <a:r>
              <a:rPr lang="en-GB" b="1" dirty="0">
                <a:solidFill>
                  <a:srgbClr val="009999"/>
                </a:solidFill>
              </a:rPr>
              <a:t>2</a:t>
            </a:r>
            <a:r>
              <a:rPr lang="en-GB" dirty="0">
                <a:solidFill>
                  <a:srgbClr val="009999"/>
                </a:solidFill>
              </a:rPr>
              <a:t> open-ended questions to establish rapport with the buddy.</a:t>
            </a:r>
          </a:p>
          <a:p>
            <a:pPr marL="342900" indent="-342900">
              <a:buFont typeface="+mj-lt"/>
              <a:buAutoNum type="arabicPeriod"/>
            </a:pPr>
            <a:endParaRPr lang="en-GB" dirty="0">
              <a:solidFill>
                <a:srgbClr val="009999"/>
              </a:solidFill>
            </a:endParaRPr>
          </a:p>
          <a:p>
            <a:pPr marL="342900" indent="-342900">
              <a:buFont typeface="+mj-lt"/>
              <a:buAutoNum type="arabicPeriod"/>
            </a:pPr>
            <a:r>
              <a:rPr lang="en-GB" dirty="0">
                <a:solidFill>
                  <a:srgbClr val="009999"/>
                </a:solidFill>
              </a:rPr>
              <a:t>Provide a helpful hint from personal experience of filing paperwork.</a:t>
            </a:r>
          </a:p>
          <a:p>
            <a:pPr marL="342900" indent="-342900">
              <a:buFont typeface="+mj-lt"/>
              <a:buAutoNum type="arabicPeriod"/>
            </a:pPr>
            <a:endParaRPr lang="en-GB" dirty="0">
              <a:solidFill>
                <a:srgbClr val="009999"/>
              </a:solidFill>
            </a:endParaRPr>
          </a:p>
          <a:p>
            <a:pPr marL="342900" indent="-342900">
              <a:buFont typeface="+mj-lt"/>
              <a:buAutoNum type="arabicPeriod"/>
            </a:pPr>
            <a:r>
              <a:rPr lang="en-GB" dirty="0">
                <a:solidFill>
                  <a:srgbClr val="009999"/>
                </a:solidFill>
              </a:rPr>
              <a:t>Use the ‘feedback sandwich’ to correct an error on the task</a:t>
            </a:r>
          </a:p>
          <a:p>
            <a:endParaRPr lang="en-GB" dirty="0">
              <a:solidFill>
                <a:srgbClr val="009999"/>
              </a:solidFill>
            </a:endParaRPr>
          </a:p>
          <a:p>
            <a:endParaRPr lang="en-GB" dirty="0"/>
          </a:p>
        </p:txBody>
      </p:sp>
      <p:pic>
        <p:nvPicPr>
          <p:cNvPr id="9" name="Picture 8">
            <a:extLst>
              <a:ext uri="{FF2B5EF4-FFF2-40B4-BE49-F238E27FC236}">
                <a16:creationId xmlns:a16="http://schemas.microsoft.com/office/drawing/2014/main" id="{9DD53BB2-40C5-F638-3598-09F81D4D0A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56453" y="1400930"/>
            <a:ext cx="4017717" cy="3892163"/>
          </a:xfrm>
          <a:prstGeom prst="rect">
            <a:avLst/>
          </a:prstGeom>
        </p:spPr>
      </p:pic>
      <p:pic>
        <p:nvPicPr>
          <p:cNvPr id="12" name="Picture 11">
            <a:extLst>
              <a:ext uri="{FF2B5EF4-FFF2-40B4-BE49-F238E27FC236}">
                <a16:creationId xmlns:a16="http://schemas.microsoft.com/office/drawing/2014/main" id="{7487E8ED-AF5B-42DA-9BD7-6719C944B95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75898" y="5335772"/>
            <a:ext cx="2817332" cy="1408666"/>
          </a:xfrm>
          <a:prstGeom prst="rect">
            <a:avLst/>
          </a:prstGeom>
        </p:spPr>
      </p:pic>
    </p:spTree>
    <p:extLst>
      <p:ext uri="{BB962C8B-B14F-4D97-AF65-F5344CB8AC3E}">
        <p14:creationId xmlns:p14="http://schemas.microsoft.com/office/powerpoint/2010/main" val="5626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dirty="0"/>
              <a:t>Unit 01 Principles of providing administrative services </a:t>
            </a:r>
            <a:r>
              <a:rPr lang="en-US" sz="2400" dirty="0"/>
              <a:t>​</a:t>
            </a:r>
          </a:p>
          <a:p>
            <a:pPr fontAlgn="base"/>
            <a:r>
              <a:rPr lang="en-GB" sz="2400" dirty="0"/>
              <a:t>Unit 02 Principles of business document production and information management </a:t>
            </a:r>
            <a:r>
              <a:rPr lang="en-US" sz="2400" dirty="0"/>
              <a:t>​</a:t>
            </a:r>
          </a:p>
          <a:p>
            <a:pPr fontAlgn="base"/>
            <a:r>
              <a:rPr lang="en-GB" sz="2400" dirty="0"/>
              <a:t>Unit 03 Understand communication in a business environment </a:t>
            </a:r>
            <a:r>
              <a:rPr lang="en-US" sz="2400" dirty="0"/>
              <a:t>​</a:t>
            </a:r>
          </a:p>
          <a:p>
            <a:pPr fontAlgn="base"/>
            <a:r>
              <a:rPr lang="en-GB" sz="2400" dirty="0"/>
              <a:t>Unit 04 - Understand employer organisations</a:t>
            </a:r>
            <a:r>
              <a:rPr lang="en-US" sz="2400" dirty="0"/>
              <a:t>​</a:t>
            </a:r>
          </a:p>
          <a:p>
            <a:pPr fontAlgn="base"/>
            <a:r>
              <a:rPr lang="en-GB" sz="2400" b="1" dirty="0">
                <a:solidFill>
                  <a:srgbClr val="00B050"/>
                </a:solidFill>
              </a:rPr>
              <a:t>Unit 05 Understand how to develop working relationships with colleagues</a:t>
            </a:r>
            <a:r>
              <a:rPr lang="en-US" sz="2400" b="1" dirty="0">
                <a:solidFill>
                  <a:srgbClr val="00B050"/>
                </a:solidFill>
              </a:rPr>
              <a:t>​</a:t>
            </a:r>
          </a:p>
          <a:p>
            <a:r>
              <a:rPr lang="en-GB" sz="2400" dirty="0"/>
              <a:t>Unit 16 – Exploring Social Media</a:t>
            </a:r>
          </a:p>
          <a:p>
            <a:r>
              <a:rPr lang="en-GB" sz="2400" dirty="0"/>
              <a:t>Unit 18 - Principles of equality and diversity in the workplace</a:t>
            </a:r>
          </a:p>
        </p:txBody>
      </p:sp>
    </p:spTree>
    <p:extLst>
      <p:ext uri="{BB962C8B-B14F-4D97-AF65-F5344CB8AC3E}">
        <p14:creationId xmlns:p14="http://schemas.microsoft.com/office/powerpoint/2010/main" val="103912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5274-06E5-F0EC-9334-10887BB91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52844-8F85-3E18-111C-9A00DAC80CA5}"/>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Summary</a:t>
            </a:r>
          </a:p>
        </p:txBody>
      </p:sp>
      <p:graphicFrame>
        <p:nvGraphicFramePr>
          <p:cNvPr id="24" name="Content Placeholder 2">
            <a:extLst>
              <a:ext uri="{FF2B5EF4-FFF2-40B4-BE49-F238E27FC236}">
                <a16:creationId xmlns:a16="http://schemas.microsoft.com/office/drawing/2014/main" id="{E1497591-571D-8A30-A2F9-17B795D8DB37}"/>
              </a:ext>
            </a:extLst>
          </p:cNvPr>
          <p:cNvGraphicFramePr>
            <a:graphicFrameLocks noGrp="1"/>
          </p:cNvGraphicFramePr>
          <p:nvPr>
            <p:ph idx="13"/>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98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A39-6A73-B8E1-1521-764C5432B586}"/>
              </a:ext>
            </a:extLst>
          </p:cNvPr>
          <p:cNvSpPr>
            <a:spLocks noGrp="1"/>
          </p:cNvSpPr>
          <p:nvPr>
            <p:ph type="title"/>
          </p:nvPr>
        </p:nvSpPr>
        <p:spPr/>
        <p:txBody>
          <a:bodyPr/>
          <a:lstStyle/>
          <a:p>
            <a:r>
              <a:rPr lang="en-GB" dirty="0"/>
              <a:t>Homework overview</a:t>
            </a:r>
          </a:p>
        </p:txBody>
      </p:sp>
      <p:sp>
        <p:nvSpPr>
          <p:cNvPr id="3" name="Content Placeholder 2">
            <a:extLst>
              <a:ext uri="{FF2B5EF4-FFF2-40B4-BE49-F238E27FC236}">
                <a16:creationId xmlns:a16="http://schemas.microsoft.com/office/drawing/2014/main" id="{48B3DEA8-ED44-0C1B-3D8A-D08908F4BBFD}"/>
              </a:ext>
            </a:extLst>
          </p:cNvPr>
          <p:cNvSpPr>
            <a:spLocks noGrp="1"/>
          </p:cNvSpPr>
          <p:nvPr>
            <p:ph idx="13"/>
          </p:nvPr>
        </p:nvSpPr>
        <p:spPr>
          <a:xfrm>
            <a:off x="685845" y="1386348"/>
            <a:ext cx="10667955" cy="4766146"/>
          </a:xfrm>
        </p:spPr>
        <p:txBody>
          <a:bodyPr/>
          <a:lstStyle/>
          <a:p>
            <a:r>
              <a:rPr lang="en-GB" sz="3200" b="1" dirty="0">
                <a:solidFill>
                  <a:srgbClr val="0070C0"/>
                </a:solidFill>
              </a:rPr>
              <a:t>Unit 5</a:t>
            </a:r>
          </a:p>
          <a:p>
            <a:r>
              <a:rPr lang="en-GB" sz="2400" dirty="0"/>
              <a:t>Explain two reasons for the importance of warning colleagues of problems and changes that may affect them (AC 1.5) </a:t>
            </a:r>
            <a:r>
              <a:rPr lang="en-GB" sz="2000" dirty="0"/>
              <a:t>(recommended minimum 140 words)</a:t>
            </a:r>
          </a:p>
          <a:p>
            <a:endParaRPr lang="en-GB" sz="2000" dirty="0"/>
          </a:p>
          <a:p>
            <a:r>
              <a:rPr lang="en-GB" sz="2400" dirty="0"/>
              <a:t>AC 2.1 Describe what is expected of a </a:t>
            </a:r>
            <a:r>
              <a:rPr lang="en-GB" sz="2400" b="1" dirty="0"/>
              <a:t>buddy</a:t>
            </a:r>
            <a:r>
              <a:rPr lang="en-GB" sz="2000" b="1" dirty="0"/>
              <a:t> </a:t>
            </a:r>
            <a:r>
              <a:rPr lang="en-GB" sz="2000" dirty="0"/>
              <a:t>(recommended minimum 100 words)</a:t>
            </a:r>
            <a:endParaRPr lang="en-GB" sz="2000" b="1" dirty="0"/>
          </a:p>
          <a:p>
            <a:endParaRPr lang="en-GB" sz="2000" dirty="0"/>
          </a:p>
          <a:p>
            <a:r>
              <a:rPr lang="en-GB" sz="2400" dirty="0"/>
              <a:t>AC 2.2 Explain techniques to give positive feedback and constructive criticism </a:t>
            </a:r>
            <a:r>
              <a:rPr lang="en-GB" sz="2000" dirty="0"/>
              <a:t>(recommended minimum 140 words)</a:t>
            </a:r>
          </a:p>
          <a:p>
            <a:endParaRPr lang="en-GB" sz="2000" dirty="0"/>
          </a:p>
          <a:p>
            <a:r>
              <a:rPr lang="en-GB" sz="2400" dirty="0"/>
              <a:t>AC 2.3 Explain techniques to establish rapport with a buddy</a:t>
            </a:r>
            <a:r>
              <a:rPr lang="en-GB" sz="2000" dirty="0"/>
              <a:t> (recommended minimum 140 words)</a:t>
            </a:r>
            <a:endParaRPr lang="en-US" sz="2000" dirty="0"/>
          </a:p>
          <a:p>
            <a:endParaRPr lang="en-US" sz="2000" dirty="0"/>
          </a:p>
          <a:p>
            <a:endParaRPr lang="en-US" sz="2000" dirty="0"/>
          </a:p>
          <a:p>
            <a:endParaRPr lang="en-GB" sz="2000" dirty="0"/>
          </a:p>
          <a:p>
            <a:endParaRPr lang="en-GB" sz="2400" b="1" dirty="0">
              <a:solidFill>
                <a:srgbClr val="0070C0"/>
              </a:solidFill>
            </a:endParaRPr>
          </a:p>
        </p:txBody>
      </p:sp>
    </p:spTree>
    <p:extLst>
      <p:ext uri="{BB962C8B-B14F-4D97-AF65-F5344CB8AC3E}">
        <p14:creationId xmlns:p14="http://schemas.microsoft.com/office/powerpoint/2010/main" val="284406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AF2C-235C-66B5-10E0-45555326E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C8744-9D13-FE13-1BCB-FA0EDF99C5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Learnin</a:t>
            </a:r>
            <a:r>
              <a:rPr lang="en-US" dirty="0">
                <a:solidFill>
                  <a:schemeClr val="tx1"/>
                </a:solidFill>
                <a:latin typeface="+mj-lt"/>
                <a:cs typeface="+mj-cs"/>
              </a:rPr>
              <a:t>g outcomes</a:t>
            </a:r>
            <a:endParaRPr lang="en-US" kern="1200" dirty="0">
              <a:solidFill>
                <a:schemeClr val="tx1"/>
              </a:solidFill>
              <a:latin typeface="+mj-lt"/>
              <a:ea typeface="+mj-ea"/>
              <a:cs typeface="+mj-cs"/>
            </a:endParaRPr>
          </a:p>
        </p:txBody>
      </p:sp>
      <p:graphicFrame>
        <p:nvGraphicFramePr>
          <p:cNvPr id="24" name="Content Placeholder 2">
            <a:extLst>
              <a:ext uri="{FF2B5EF4-FFF2-40B4-BE49-F238E27FC236}">
                <a16:creationId xmlns:a16="http://schemas.microsoft.com/office/drawing/2014/main" id="{280B4CA4-611C-D695-2FD3-7BE56F64F011}"/>
              </a:ext>
            </a:extLst>
          </p:cNvPr>
          <p:cNvGraphicFramePr>
            <a:graphicFrameLocks noGrp="1"/>
          </p:cNvGraphicFramePr>
          <p:nvPr>
            <p:ph idx="13"/>
            <p:extLst>
              <p:ext uri="{D42A27DB-BD31-4B8C-83A1-F6EECF244321}">
                <p14:modId xmlns:p14="http://schemas.microsoft.com/office/powerpoint/2010/main" val="634209947"/>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12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1FE6-0A0E-D56D-406C-427C134DAB86}"/>
              </a:ext>
            </a:extLst>
          </p:cNvPr>
          <p:cNvSpPr>
            <a:spLocks noGrp="1"/>
          </p:cNvSpPr>
          <p:nvPr>
            <p:ph type="title"/>
          </p:nvPr>
        </p:nvSpPr>
        <p:spPr>
          <a:xfrm>
            <a:off x="163124" y="174172"/>
            <a:ext cx="8099388" cy="1012371"/>
          </a:xfrm>
        </p:spPr>
        <p:txBody>
          <a:bodyPr/>
          <a:lstStyle/>
          <a:p>
            <a:r>
              <a:rPr lang="en-GB" dirty="0"/>
              <a:t>Recap:</a:t>
            </a:r>
          </a:p>
        </p:txBody>
      </p:sp>
      <p:sp>
        <p:nvSpPr>
          <p:cNvPr id="4" name="Content Placeholder 3">
            <a:extLst>
              <a:ext uri="{FF2B5EF4-FFF2-40B4-BE49-F238E27FC236}">
                <a16:creationId xmlns:a16="http://schemas.microsoft.com/office/drawing/2014/main" id="{58F11A2B-FDE1-E100-2BCA-915D74DE637A}"/>
              </a:ext>
            </a:extLst>
          </p:cNvPr>
          <p:cNvSpPr>
            <a:spLocks noGrp="1"/>
          </p:cNvSpPr>
          <p:nvPr>
            <p:ph idx="13"/>
          </p:nvPr>
        </p:nvSpPr>
        <p:spPr>
          <a:xfrm>
            <a:off x="315433" y="1328057"/>
            <a:ext cx="7228114" cy="5116284"/>
          </a:xfrm>
        </p:spPr>
        <p:txBody>
          <a:bodyPr/>
          <a:lstStyle/>
          <a:p>
            <a:r>
              <a:rPr lang="en-GB" sz="2800" b="1" dirty="0">
                <a:solidFill>
                  <a:srgbClr val="009999"/>
                </a:solidFill>
              </a:rPr>
              <a:t>Recap - Unit 5</a:t>
            </a:r>
          </a:p>
          <a:p>
            <a:endParaRPr lang="en-GB" sz="2400" b="1" dirty="0">
              <a:solidFill>
                <a:srgbClr val="009999"/>
              </a:solidFill>
            </a:endParaRPr>
          </a:p>
          <a:p>
            <a:pPr marL="571500" lvl="1" indent="-342900" fontAlgn="base">
              <a:buFont typeface="Arial" panose="020B0604020202020204" pitchFamily="34" charset="0"/>
              <a:buChar char="•"/>
            </a:pPr>
            <a:r>
              <a:rPr lang="en-GB" sz="2400" dirty="0"/>
              <a:t>Describe how to give feedback constructively (AC 1.2)</a:t>
            </a:r>
          </a:p>
          <a:p>
            <a:pPr marL="571500" lvl="1" indent="-342900" fontAlgn="base">
              <a:buFont typeface="Arial" panose="020B0604020202020204" pitchFamily="34" charset="0"/>
              <a:buChar char="•"/>
            </a:pPr>
            <a:endParaRPr lang="en-GB" sz="2400" dirty="0"/>
          </a:p>
          <a:p>
            <a:pPr marL="571500" lvl="1" indent="-342900" fontAlgn="base">
              <a:buFont typeface="Arial" panose="020B0604020202020204" pitchFamily="34" charset="0"/>
              <a:buChar char="•"/>
            </a:pPr>
            <a:r>
              <a:rPr lang="en-GB" sz="2400" dirty="0"/>
              <a:t>Explain </a:t>
            </a:r>
            <a:r>
              <a:rPr lang="en-GB" sz="2400" b="1" dirty="0"/>
              <a:t>conflict management techniques</a:t>
            </a:r>
            <a:r>
              <a:rPr lang="en-GB" sz="2400" dirty="0"/>
              <a:t> that may be used to resolve team conflicts (AC 1.3)</a:t>
            </a:r>
          </a:p>
          <a:p>
            <a:pPr marL="571500" lvl="1" indent="-342900" fontAlgn="base">
              <a:buFont typeface="Arial" panose="020B0604020202020204" pitchFamily="34" charset="0"/>
              <a:buChar char="•"/>
            </a:pPr>
            <a:endParaRPr lang="en-GB" sz="2400" dirty="0"/>
          </a:p>
          <a:p>
            <a:pPr marL="571500" lvl="1" indent="-342900" fontAlgn="base">
              <a:buFont typeface="Arial" panose="020B0604020202020204" pitchFamily="34" charset="0"/>
              <a:buChar char="•"/>
            </a:pPr>
            <a:r>
              <a:rPr lang="en-GB" sz="2400" dirty="0"/>
              <a:t>Explain the importance of giving team members the opportunity to discuss work progress and any issues arising (AC 1.4)</a:t>
            </a:r>
          </a:p>
          <a:p>
            <a:pPr marL="571500" lvl="1" indent="-342900" fontAlgn="base">
              <a:buFont typeface="Arial" panose="020B0604020202020204" pitchFamily="34" charset="0"/>
              <a:buChar char="•"/>
            </a:pPr>
            <a:endParaRPr lang="en-GB" sz="2400" dirty="0"/>
          </a:p>
          <a:p>
            <a:endParaRPr lang="en-GB" dirty="0"/>
          </a:p>
        </p:txBody>
      </p:sp>
      <p:pic>
        <p:nvPicPr>
          <p:cNvPr id="3" name="Content Placeholder 6">
            <a:extLst>
              <a:ext uri="{FF2B5EF4-FFF2-40B4-BE49-F238E27FC236}">
                <a16:creationId xmlns:a16="http://schemas.microsoft.com/office/drawing/2014/main" id="{3D4D34E3-D9B1-E6D4-FE35-2D3AC9F1D1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54671" y="3105239"/>
            <a:ext cx="3857110" cy="2748191"/>
          </a:xfrm>
          <a:prstGeom prst="rect">
            <a:avLst/>
          </a:prstGeom>
        </p:spPr>
      </p:pic>
    </p:spTree>
    <p:extLst>
      <p:ext uri="{BB962C8B-B14F-4D97-AF65-F5344CB8AC3E}">
        <p14:creationId xmlns:p14="http://schemas.microsoft.com/office/powerpoint/2010/main" val="380221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9CD35-1EE6-EE6A-21A3-E47EA6B3B98B}"/>
              </a:ext>
            </a:extLst>
          </p:cNvPr>
          <p:cNvSpPr>
            <a:spLocks noGrp="1"/>
          </p:cNvSpPr>
          <p:nvPr>
            <p:ph type="title"/>
          </p:nvPr>
        </p:nvSpPr>
        <p:spPr>
          <a:xfrm>
            <a:off x="217715" y="365127"/>
            <a:ext cx="11694066" cy="1017360"/>
          </a:xfrm>
        </p:spPr>
        <p:txBody>
          <a:bodyPr>
            <a:normAutofit fontScale="90000"/>
          </a:bodyPr>
          <a:lstStyle/>
          <a:p>
            <a:r>
              <a:rPr lang="en-GB" dirty="0"/>
              <a:t>Unit 5 – Understand the principles of effective team working</a:t>
            </a:r>
          </a:p>
        </p:txBody>
      </p:sp>
      <p:sp>
        <p:nvSpPr>
          <p:cNvPr id="3" name="Content Placeholder 2">
            <a:extLst>
              <a:ext uri="{FF2B5EF4-FFF2-40B4-BE49-F238E27FC236}">
                <a16:creationId xmlns:a16="http://schemas.microsoft.com/office/drawing/2014/main" id="{5979AD70-4620-A8C0-D865-B3154F222655}"/>
              </a:ext>
            </a:extLst>
          </p:cNvPr>
          <p:cNvSpPr>
            <a:spLocks noGrp="1"/>
          </p:cNvSpPr>
          <p:nvPr>
            <p:ph idx="13"/>
          </p:nvPr>
        </p:nvSpPr>
        <p:spPr>
          <a:xfrm>
            <a:off x="280219" y="1513114"/>
            <a:ext cx="9722521" cy="4639380"/>
          </a:xfrm>
        </p:spPr>
        <p:txBody>
          <a:bodyPr/>
          <a:lstStyle/>
          <a:p>
            <a:pPr marL="571500" lvl="1" indent="-342900" fontAlgn="base">
              <a:buFont typeface="Arial" panose="020B0604020202020204" pitchFamily="34" charset="0"/>
              <a:buChar char="•"/>
            </a:pPr>
            <a:endParaRPr lang="en-GB" sz="2400" dirty="0"/>
          </a:p>
          <a:p>
            <a:pPr marL="571500" lvl="1" indent="-342900" fontAlgn="base">
              <a:buFont typeface="Arial" panose="020B0604020202020204" pitchFamily="34" charset="0"/>
              <a:buChar char="•"/>
            </a:pPr>
            <a:r>
              <a:rPr lang="en-GB" sz="2400" dirty="0"/>
              <a:t>AC 1.5 - Explain the importance of warning colleagues of problems and changes that may affect them </a:t>
            </a:r>
          </a:p>
          <a:p>
            <a:endParaRPr lang="en-GB" dirty="0"/>
          </a:p>
        </p:txBody>
      </p:sp>
      <p:pic>
        <p:nvPicPr>
          <p:cNvPr id="5" name="Content Placeholder 6">
            <a:extLst>
              <a:ext uri="{FF2B5EF4-FFF2-40B4-BE49-F238E27FC236}">
                <a16:creationId xmlns:a16="http://schemas.microsoft.com/office/drawing/2014/main" id="{2A0D46ED-0F1B-9CF6-E846-20F28D1CD2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35249" y="2968984"/>
            <a:ext cx="7267491" cy="3635577"/>
          </a:xfrm>
          <a:prstGeom prst="rect">
            <a:avLst/>
          </a:prstGeom>
        </p:spPr>
      </p:pic>
    </p:spTree>
    <p:extLst>
      <p:ext uri="{BB962C8B-B14F-4D97-AF65-F5344CB8AC3E}">
        <p14:creationId xmlns:p14="http://schemas.microsoft.com/office/powerpoint/2010/main" val="297653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55B72-F731-4A45-1352-4445528BD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2E7DB-EE66-DAA0-FD1D-A4E419605162}"/>
              </a:ext>
            </a:extLst>
          </p:cNvPr>
          <p:cNvSpPr>
            <a:spLocks noGrp="1"/>
          </p:cNvSpPr>
          <p:nvPr>
            <p:ph type="title"/>
          </p:nvPr>
        </p:nvSpPr>
        <p:spPr>
          <a:xfrm>
            <a:off x="206829" y="130630"/>
            <a:ext cx="11734800" cy="1382484"/>
          </a:xfrm>
        </p:spPr>
        <p:txBody>
          <a:bodyPr>
            <a:normAutofit/>
          </a:bodyPr>
          <a:lstStyle/>
          <a:p>
            <a:r>
              <a:rPr lang="en-GB" sz="3600" dirty="0"/>
              <a:t>Why is it important to warn colleagues about problems (AC 1.5)</a:t>
            </a:r>
          </a:p>
        </p:txBody>
      </p:sp>
      <p:sp>
        <p:nvSpPr>
          <p:cNvPr id="3" name="Content Placeholder 2">
            <a:extLst>
              <a:ext uri="{FF2B5EF4-FFF2-40B4-BE49-F238E27FC236}">
                <a16:creationId xmlns:a16="http://schemas.microsoft.com/office/drawing/2014/main" id="{956AEE29-FA60-CEB0-7109-ED5F4C60B63F}"/>
              </a:ext>
            </a:extLst>
          </p:cNvPr>
          <p:cNvSpPr>
            <a:spLocks noGrp="1"/>
          </p:cNvSpPr>
          <p:nvPr>
            <p:ph idx="13"/>
          </p:nvPr>
        </p:nvSpPr>
        <p:spPr>
          <a:xfrm>
            <a:off x="381000" y="1828800"/>
            <a:ext cx="6226629" cy="4323693"/>
          </a:xfrm>
        </p:spPr>
        <p:txBody>
          <a:bodyPr/>
          <a:lstStyle/>
          <a:p>
            <a:pPr marL="571500" lvl="0" indent="-571500">
              <a:buFont typeface="Arial" panose="020B0604020202020204" pitchFamily="34" charset="0"/>
              <a:buChar char="•"/>
            </a:pPr>
            <a:r>
              <a:rPr lang="en-GB" sz="3600" dirty="0">
                <a:solidFill>
                  <a:srgbClr val="009999"/>
                </a:solidFill>
              </a:rPr>
              <a:t>Prevents mistakes and delays</a:t>
            </a:r>
          </a:p>
          <a:p>
            <a:pPr marL="571500" lvl="0" indent="-571500">
              <a:buFont typeface="Arial" panose="020B0604020202020204" pitchFamily="34" charset="0"/>
              <a:buChar char="•"/>
            </a:pPr>
            <a:r>
              <a:rPr lang="en-GB" sz="3600" dirty="0">
                <a:solidFill>
                  <a:srgbClr val="009999"/>
                </a:solidFill>
              </a:rPr>
              <a:t>Allows others to adjust plans</a:t>
            </a:r>
          </a:p>
          <a:p>
            <a:pPr marL="571500" lvl="0" indent="-571500">
              <a:buFont typeface="Arial" panose="020B0604020202020204" pitchFamily="34" charset="0"/>
              <a:buChar char="•"/>
            </a:pPr>
            <a:r>
              <a:rPr lang="en-GB" sz="3600" dirty="0">
                <a:solidFill>
                  <a:srgbClr val="009999"/>
                </a:solidFill>
              </a:rPr>
              <a:t>Reduces risk and improves safety</a:t>
            </a:r>
          </a:p>
          <a:p>
            <a:pPr marL="571500" lvl="0" indent="-571500">
              <a:buFont typeface="Arial" panose="020B0604020202020204" pitchFamily="34" charset="0"/>
              <a:buChar char="•"/>
            </a:pPr>
            <a:r>
              <a:rPr lang="en-GB" sz="3600" dirty="0">
                <a:solidFill>
                  <a:srgbClr val="009999"/>
                </a:solidFill>
              </a:rPr>
              <a:t>Builds trust and reliability</a:t>
            </a:r>
          </a:p>
          <a:p>
            <a:pPr marL="571500" lvl="0" indent="-571500">
              <a:buFont typeface="Arial" panose="020B0604020202020204" pitchFamily="34" charset="0"/>
              <a:buChar char="•"/>
            </a:pPr>
            <a:r>
              <a:rPr lang="en-GB" sz="3600" dirty="0">
                <a:solidFill>
                  <a:srgbClr val="009999"/>
                </a:solidFill>
              </a:rPr>
              <a:t>Supports smooth workflow</a:t>
            </a:r>
          </a:p>
        </p:txBody>
      </p:sp>
      <p:pic>
        <p:nvPicPr>
          <p:cNvPr id="5" name="Picture 4">
            <a:extLst>
              <a:ext uri="{FF2B5EF4-FFF2-40B4-BE49-F238E27FC236}">
                <a16:creationId xmlns:a16="http://schemas.microsoft.com/office/drawing/2014/main" id="{866BA1D5-1782-BD31-3137-325EA05EE3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7629" y="2237665"/>
            <a:ext cx="5122639" cy="3727705"/>
          </a:xfrm>
          <a:prstGeom prst="rect">
            <a:avLst/>
          </a:prstGeom>
        </p:spPr>
      </p:pic>
    </p:spTree>
    <p:extLst>
      <p:ext uri="{BB962C8B-B14F-4D97-AF65-F5344CB8AC3E}">
        <p14:creationId xmlns:p14="http://schemas.microsoft.com/office/powerpoint/2010/main" val="184279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560862-AAFB-7D2C-AA31-47D91725074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E5FAFCA-D430-F0B8-D92A-D540C132623C}"/>
              </a:ext>
            </a:extLst>
          </p:cNvPr>
          <p:cNvPicPr>
            <a:picLocks noChangeAspect="1"/>
          </p:cNvPicPr>
          <p:nvPr/>
        </p:nvPicPr>
        <p:blipFill>
          <a:blip r:embed="rId2">
            <a:duotone>
              <a:schemeClr val="bg2">
                <a:shade val="45000"/>
                <a:satMod val="135000"/>
              </a:schemeClr>
              <a:prstClr val="white"/>
            </a:duotone>
          </a:blip>
          <a:srcRect t="15188" b="54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A0C66-07A4-4005-AC97-978EFD781549}"/>
              </a:ext>
            </a:extLst>
          </p:cNvPr>
          <p:cNvSpPr>
            <a:spLocks noGrp="1"/>
          </p:cNvSpPr>
          <p:nvPr>
            <p:ph type="title"/>
          </p:nvPr>
        </p:nvSpPr>
        <p:spPr>
          <a:xfrm>
            <a:off x="96217" y="355292"/>
            <a:ext cx="11070771" cy="1325563"/>
          </a:xfrm>
        </p:spPr>
        <p:txBody>
          <a:bodyPr vert="horz" lIns="91440" tIns="45720" rIns="91440" bIns="45720" rtlCol="0" anchor="ctr">
            <a:normAutofit fontScale="90000"/>
          </a:bodyPr>
          <a:lstStyle/>
          <a:p>
            <a:pPr defTabSz="914400"/>
            <a:r>
              <a:rPr lang="en-US" dirty="0">
                <a:solidFill>
                  <a:srgbClr val="009999"/>
                </a:solidFill>
                <a:latin typeface="+mj-lt"/>
                <a:cs typeface="+mj-cs"/>
              </a:rPr>
              <a:t>Can you provide examples of what to warn colleagues about in a business environment? (AC 1.5)</a:t>
            </a:r>
          </a:p>
        </p:txBody>
      </p:sp>
      <p:graphicFrame>
        <p:nvGraphicFramePr>
          <p:cNvPr id="5" name="Content Placeholder 2">
            <a:extLst>
              <a:ext uri="{FF2B5EF4-FFF2-40B4-BE49-F238E27FC236}">
                <a16:creationId xmlns:a16="http://schemas.microsoft.com/office/drawing/2014/main" id="{5011CA71-56C9-B3AF-E543-A30F090EDA66}"/>
              </a:ext>
            </a:extLst>
          </p:cNvPr>
          <p:cNvGraphicFramePr>
            <a:graphicFrameLocks noGrp="1"/>
          </p:cNvGraphicFramePr>
          <p:nvPr>
            <p:ph idx="13"/>
            <p:extLst>
              <p:ext uri="{D42A27DB-BD31-4B8C-83A1-F6EECF244321}">
                <p14:modId xmlns:p14="http://schemas.microsoft.com/office/powerpoint/2010/main" val="3527339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1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59FB2-8B7F-A436-37D7-6F375506C37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defTabSz="914400"/>
            <a:r>
              <a:rPr lang="en-US" sz="4000" b="0" kern="1200">
                <a:solidFill>
                  <a:srgbClr val="FFFFFF"/>
                </a:solidFill>
                <a:latin typeface="+mj-lt"/>
                <a:ea typeface="+mj-ea"/>
                <a:cs typeface="+mj-cs"/>
              </a:rPr>
              <a:t>Understand how to buddy a colleague (LO2)</a:t>
            </a:r>
            <a:endParaRPr lang="en-US" sz="4000" kern="1200">
              <a:solidFill>
                <a:srgbClr val="FFFFFF"/>
              </a:solidFill>
              <a:latin typeface="+mj-lt"/>
              <a:ea typeface="+mj-ea"/>
              <a:cs typeface="+mj-cs"/>
            </a:endParaRPr>
          </a:p>
        </p:txBody>
      </p:sp>
      <p:graphicFrame>
        <p:nvGraphicFramePr>
          <p:cNvPr id="12" name="Content Placeholder 2">
            <a:extLst>
              <a:ext uri="{FF2B5EF4-FFF2-40B4-BE49-F238E27FC236}">
                <a16:creationId xmlns:a16="http://schemas.microsoft.com/office/drawing/2014/main" id="{7CC1F399-6446-0403-ED22-58B2672882E9}"/>
              </a:ext>
            </a:extLst>
          </p:cNvPr>
          <p:cNvGraphicFramePr>
            <a:graphicFrameLocks noGrp="1"/>
          </p:cNvGraphicFramePr>
          <p:nvPr>
            <p:ph idx="13"/>
            <p:extLst>
              <p:ext uri="{D42A27DB-BD31-4B8C-83A1-F6EECF244321}">
                <p14:modId xmlns:p14="http://schemas.microsoft.com/office/powerpoint/2010/main" val="258490069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29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D77EFD-1B0C-2C0E-A05A-117144CC74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72" r="4711" b="-1"/>
          <a:stretch>
            <a:fillRect/>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047B27-946C-5693-FF3A-272404A755C7}"/>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defTabSz="914400"/>
            <a:r>
              <a:rPr lang="en-US" sz="4000" dirty="0">
                <a:solidFill>
                  <a:srgbClr val="0070C0"/>
                </a:solidFill>
                <a:latin typeface="+mj-lt"/>
                <a:cs typeface="+mj-cs"/>
              </a:rPr>
              <a:t>What is a Buddy? </a:t>
            </a:r>
            <a:r>
              <a:rPr lang="en-US" sz="2400" dirty="0">
                <a:solidFill>
                  <a:srgbClr val="0070C0"/>
                </a:solidFill>
                <a:latin typeface="+mj-lt"/>
                <a:cs typeface="+mj-cs"/>
              </a:rPr>
              <a:t>(AC 2.1)</a:t>
            </a:r>
          </a:p>
        </p:txBody>
      </p:sp>
      <p:sp>
        <p:nvSpPr>
          <p:cNvPr id="3" name="Content Placeholder 2">
            <a:extLst>
              <a:ext uri="{FF2B5EF4-FFF2-40B4-BE49-F238E27FC236}">
                <a16:creationId xmlns:a16="http://schemas.microsoft.com/office/drawing/2014/main" id="{D32B698F-E215-F714-A7F1-9919FC2B7690}"/>
              </a:ext>
            </a:extLst>
          </p:cNvPr>
          <p:cNvSpPr>
            <a:spLocks noGrp="1"/>
          </p:cNvSpPr>
          <p:nvPr>
            <p:ph idx="13"/>
          </p:nvPr>
        </p:nvSpPr>
        <p:spPr>
          <a:xfrm>
            <a:off x="7531610" y="2434201"/>
            <a:ext cx="3822189" cy="3742762"/>
          </a:xfrm>
        </p:spPr>
        <p:txBody>
          <a:bodyPr vert="horz" lIns="91440" tIns="45720" rIns="91440" bIns="45720" rtlCol="0">
            <a:normAutofit/>
          </a:bodyPr>
          <a:lstStyle/>
          <a:p>
            <a:pPr marL="285750" indent="-228600" defTabSz="914400">
              <a:buFont typeface="Arial" panose="020B0604020202020204" pitchFamily="34" charset="0"/>
              <a:buChar char="•"/>
            </a:pPr>
            <a:r>
              <a:rPr lang="en-US" sz="1900" dirty="0">
                <a:latin typeface="+mn-lt"/>
                <a:cs typeface="+mn-cs"/>
              </a:rPr>
              <a:t>A </a:t>
            </a:r>
            <a:r>
              <a:rPr lang="en-US" sz="1900" b="1" dirty="0">
                <a:latin typeface="+mn-lt"/>
                <a:cs typeface="+mn-cs"/>
              </a:rPr>
              <a:t>buddy </a:t>
            </a:r>
            <a:r>
              <a:rPr lang="en-US" sz="1900" dirty="0">
                <a:latin typeface="+mn-lt"/>
                <a:cs typeface="+mn-cs"/>
              </a:rPr>
              <a:t>is any colleague an employee is teamed with in order that the employee can provide them with ongoing support, training, development, feedback, mentoring and constructive criticism. </a:t>
            </a:r>
          </a:p>
          <a:p>
            <a:pPr marL="285750" indent="-228600" defTabSz="914400">
              <a:buFont typeface="Arial" panose="020B0604020202020204" pitchFamily="34" charset="0"/>
              <a:buChar char="•"/>
            </a:pPr>
            <a:r>
              <a:rPr lang="en-US" sz="1900" dirty="0">
                <a:latin typeface="+mn-lt"/>
                <a:cs typeface="+mn-cs"/>
              </a:rPr>
              <a:t>The buddy may be new to the </a:t>
            </a:r>
            <a:r>
              <a:rPr lang="en-US" sz="1900" dirty="0" err="1">
                <a:latin typeface="+mn-lt"/>
                <a:cs typeface="+mn-cs"/>
              </a:rPr>
              <a:t>organisation</a:t>
            </a:r>
            <a:r>
              <a:rPr lang="en-US" sz="1900" dirty="0">
                <a:latin typeface="+mn-lt"/>
                <a:cs typeface="+mn-cs"/>
              </a:rPr>
              <a:t> or the team or they may be an experienced member of staff with whom the learner is to work on a specific project or task</a:t>
            </a:r>
          </a:p>
        </p:txBody>
      </p:sp>
      <p:sp>
        <p:nvSpPr>
          <p:cNvPr id="6" name="TextBox 5">
            <a:extLst>
              <a:ext uri="{FF2B5EF4-FFF2-40B4-BE49-F238E27FC236}">
                <a16:creationId xmlns:a16="http://schemas.microsoft.com/office/drawing/2014/main" id="{3F158FA0-CCB4-51F6-E00E-CE6AC7377555}"/>
              </a:ext>
            </a:extLst>
          </p:cNvPr>
          <p:cNvSpPr txBox="1"/>
          <p:nvPr/>
        </p:nvSpPr>
        <p:spPr>
          <a:xfrm>
            <a:off x="7349777" y="6657945"/>
            <a:ext cx="231986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duperrin.com/english/2017/05/18/employee-experience-must-not-discriminatin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117526064"/>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31286</TotalTime>
  <Words>1357</Words>
  <Application>Microsoft Office PowerPoint</Application>
  <PresentationFormat>Widescreen</PresentationFormat>
  <Paragraphs>155</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Google Sans</vt:lpstr>
      <vt:lpstr>Corporate background</vt:lpstr>
      <vt:lpstr>PowerPoint Presentation</vt:lpstr>
      <vt:lpstr>Achieving this Level 2 Qualification</vt:lpstr>
      <vt:lpstr>Learning outcomes</vt:lpstr>
      <vt:lpstr>Recap:</vt:lpstr>
      <vt:lpstr>Unit 5 – Understand the principles of effective team working</vt:lpstr>
      <vt:lpstr>Why is it important to warn colleagues about problems (AC 1.5)</vt:lpstr>
      <vt:lpstr>Can you provide examples of what to warn colleagues about in a business environment? (AC 1.5)</vt:lpstr>
      <vt:lpstr>Understand how to buddy a colleague (LO2)</vt:lpstr>
      <vt:lpstr>What is a Buddy? (AC 2.1)</vt:lpstr>
      <vt:lpstr>What is expected of a Buddy? (AC 2.1)</vt:lpstr>
      <vt:lpstr>What is expected of a Buddy? (AC 2.1)</vt:lpstr>
      <vt:lpstr>Break time…</vt:lpstr>
      <vt:lpstr>Techniques to Give positive feedback (AC 2.2)</vt:lpstr>
      <vt:lpstr>Techniques to give positive feedback (AC 2.2)</vt:lpstr>
      <vt:lpstr>Techniques to Give Constructive Criticism (AC 2.2)</vt:lpstr>
      <vt:lpstr>Techniques for effective feedback (AC 2.2)</vt:lpstr>
      <vt:lpstr>Techniques to establish rapport (AC 2.3)</vt:lpstr>
      <vt:lpstr>Techniques to Establish Rapport (AC 2.3)</vt:lpstr>
      <vt:lpstr>The Buddy Role-Pay activity (AC 2.1, AC 2.2, AC 2.3)</vt:lpstr>
      <vt:lpstr>Summary</vt:lpstr>
      <vt:lpstr>Homework overview</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23</cp:revision>
  <dcterms:created xsi:type="dcterms:W3CDTF">2026-05-05T20:05:50Z</dcterms:created>
  <dcterms:modified xsi:type="dcterms:W3CDTF">2026-06-24T10:36:42Z</dcterms:modified>
</cp:coreProperties>
</file>