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6"/>
    <p:sldMasterId id="2147483698" r:id="rId7"/>
  </p:sldMasterIdLst>
  <p:notesMasterIdLst>
    <p:notesMasterId r:id="rId26"/>
  </p:notesMasterIdLst>
  <p:handoutMasterIdLst>
    <p:handoutMasterId r:id="rId27"/>
  </p:handoutMasterIdLst>
  <p:sldIdLst>
    <p:sldId id="266" r:id="rId8"/>
    <p:sldId id="265" r:id="rId9"/>
    <p:sldId id="269" r:id="rId10"/>
    <p:sldId id="267" r:id="rId11"/>
    <p:sldId id="273" r:id="rId12"/>
    <p:sldId id="272" r:id="rId13"/>
    <p:sldId id="282" r:id="rId14"/>
    <p:sldId id="268" r:id="rId15"/>
    <p:sldId id="274" r:id="rId16"/>
    <p:sldId id="271" r:id="rId17"/>
    <p:sldId id="270" r:id="rId18"/>
    <p:sldId id="275" r:id="rId19"/>
    <p:sldId id="277" r:id="rId20"/>
    <p:sldId id="278" r:id="rId21"/>
    <p:sldId id="279" r:id="rId22"/>
    <p:sldId id="276" r:id="rId23"/>
    <p:sldId id="280" r:id="rId24"/>
    <p:sldId id="281" r:id="rId25"/>
  </p:sldIdLst>
  <p:sldSz cx="12192000" cy="6858000"/>
  <p:notesSz cx="662305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012D8-1316-4DA5-B726-1F889C734793}" v="63" dt="2022-03-31T14:54:24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2"/>
    <p:restoredTop sz="75750" autoAdjust="0"/>
  </p:normalViewPr>
  <p:slideViewPr>
    <p:cSldViewPr>
      <p:cViewPr varScale="1">
        <p:scale>
          <a:sx n="57" d="100"/>
          <a:sy n="57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, Wendy (Childrens Services)" userId="ccf14525-30ec-4eb3-9ec0-c8e827388be1" providerId="ADAL" clId="{416012D8-1316-4DA5-B726-1F889C734793}"/>
    <pc:docChg chg="undo custSel addSld modSld sldOrd">
      <pc:chgData name="Scott, Wendy (Childrens Services)" userId="ccf14525-30ec-4eb3-9ec0-c8e827388be1" providerId="ADAL" clId="{416012D8-1316-4DA5-B726-1F889C734793}" dt="2022-03-31T14:54:24.510" v="3408" actId="113"/>
      <pc:docMkLst>
        <pc:docMk/>
      </pc:docMkLst>
      <pc:sldChg chg="modSp mod modNotesTx">
        <pc:chgData name="Scott, Wendy (Childrens Services)" userId="ccf14525-30ec-4eb3-9ec0-c8e827388be1" providerId="ADAL" clId="{416012D8-1316-4DA5-B726-1F889C734793}" dt="2022-03-18T11:43:34.188" v="3121" actId="6549"/>
        <pc:sldMkLst>
          <pc:docMk/>
          <pc:sldMk cId="0" sldId="265"/>
        </pc:sldMkLst>
        <pc:spChg chg="mod">
          <ac:chgData name="Scott, Wendy (Childrens Services)" userId="ccf14525-30ec-4eb3-9ec0-c8e827388be1" providerId="ADAL" clId="{416012D8-1316-4DA5-B726-1F889C734793}" dt="2021-12-30T13:42:19.052" v="16" actId="20577"/>
          <ac:spMkLst>
            <pc:docMk/>
            <pc:sldMk cId="0" sldId="265"/>
            <ac:spMk id="11266" creationId="{54E502D5-A70C-425B-9D45-274B5377A191}"/>
          </ac:spMkLst>
        </pc:spChg>
        <pc:spChg chg="mod">
          <ac:chgData name="Scott, Wendy (Childrens Services)" userId="ccf14525-30ec-4eb3-9ec0-c8e827388be1" providerId="ADAL" clId="{416012D8-1316-4DA5-B726-1F889C734793}" dt="2022-03-18T11:43:34.188" v="3121" actId="6549"/>
          <ac:spMkLst>
            <pc:docMk/>
            <pc:sldMk cId="0" sldId="265"/>
            <ac:spMk id="11267" creationId="{FE80A58B-9A69-4393-A9CD-FDD3D9CB1A53}"/>
          </ac:spMkLst>
        </pc:spChg>
      </pc:sldChg>
      <pc:sldChg chg="addSp modSp mod">
        <pc:chgData name="Scott, Wendy (Childrens Services)" userId="ccf14525-30ec-4eb3-9ec0-c8e827388be1" providerId="ADAL" clId="{416012D8-1316-4DA5-B726-1F889C734793}" dt="2021-12-30T15:22:57.986" v="2974" actId="1076"/>
        <pc:sldMkLst>
          <pc:docMk/>
          <pc:sldMk cId="0" sldId="266"/>
        </pc:sldMkLst>
        <pc:spChg chg="add mod">
          <ac:chgData name="Scott, Wendy (Childrens Services)" userId="ccf14525-30ec-4eb3-9ec0-c8e827388be1" providerId="ADAL" clId="{416012D8-1316-4DA5-B726-1F889C734793}" dt="2021-12-30T15:22:57.986" v="2974" actId="1076"/>
          <ac:spMkLst>
            <pc:docMk/>
            <pc:sldMk cId="0" sldId="266"/>
            <ac:spMk id="2" creationId="{030CA6C0-7DDC-412E-A1E5-F50E2EC85667}"/>
          </ac:spMkLst>
        </pc:spChg>
      </pc:sldChg>
      <pc:sldChg chg="addSp delSp modSp new mod modNotesTx">
        <pc:chgData name="Scott, Wendy (Childrens Services)" userId="ccf14525-30ec-4eb3-9ec0-c8e827388be1" providerId="ADAL" clId="{416012D8-1316-4DA5-B726-1F889C734793}" dt="2022-03-31T14:52:38.806" v="3401" actId="1076"/>
        <pc:sldMkLst>
          <pc:docMk/>
          <pc:sldMk cId="1280740540" sldId="267"/>
        </pc:sldMkLst>
        <pc:spChg chg="mod">
          <ac:chgData name="Scott, Wendy (Childrens Services)" userId="ccf14525-30ec-4eb3-9ec0-c8e827388be1" providerId="ADAL" clId="{416012D8-1316-4DA5-B726-1F889C734793}" dt="2021-12-30T13:45:03.293" v="234" actId="20577"/>
          <ac:spMkLst>
            <pc:docMk/>
            <pc:sldMk cId="1280740540" sldId="267"/>
            <ac:spMk id="2" creationId="{125BE73C-7EDF-4E54-AAC8-EB131D1BF0A1}"/>
          </ac:spMkLst>
        </pc:spChg>
        <pc:spChg chg="del mod">
          <ac:chgData name="Scott, Wendy (Childrens Services)" userId="ccf14525-30ec-4eb3-9ec0-c8e827388be1" providerId="ADAL" clId="{416012D8-1316-4DA5-B726-1F889C734793}" dt="2022-03-31T12:22:47.266" v="3193"/>
          <ac:spMkLst>
            <pc:docMk/>
            <pc:sldMk cId="1280740540" sldId="267"/>
            <ac:spMk id="3" creationId="{EAED4B1D-34F8-46B7-9B05-E93096548476}"/>
          </ac:spMkLst>
        </pc:spChg>
        <pc:spChg chg="add mod">
          <ac:chgData name="Scott, Wendy (Childrens Services)" userId="ccf14525-30ec-4eb3-9ec0-c8e827388be1" providerId="ADAL" clId="{416012D8-1316-4DA5-B726-1F889C734793}" dt="2022-03-31T14:52:38.806" v="3401" actId="1076"/>
          <ac:spMkLst>
            <pc:docMk/>
            <pc:sldMk cId="1280740540" sldId="267"/>
            <ac:spMk id="4" creationId="{2203A2EC-3CC6-4877-A42C-7CA8122CC934}"/>
          </ac:spMkLst>
        </pc:spChg>
        <pc:spChg chg="add del mod">
          <ac:chgData name="Scott, Wendy (Childrens Services)" userId="ccf14525-30ec-4eb3-9ec0-c8e827388be1" providerId="ADAL" clId="{416012D8-1316-4DA5-B726-1F889C734793}" dt="2022-03-31T12:54:15.769" v="3350"/>
          <ac:spMkLst>
            <pc:docMk/>
            <pc:sldMk cId="1280740540" sldId="267"/>
            <ac:spMk id="6" creationId="{67497D44-192C-46CD-A4E9-9E77F9FF3E56}"/>
          </ac:spMkLst>
        </pc:spChg>
        <pc:spChg chg="add del">
          <ac:chgData name="Scott, Wendy (Childrens Services)" userId="ccf14525-30ec-4eb3-9ec0-c8e827388be1" providerId="ADAL" clId="{416012D8-1316-4DA5-B726-1F889C734793}" dt="2022-03-31T14:51:53.062" v="3390" actId="22"/>
          <ac:spMkLst>
            <pc:docMk/>
            <pc:sldMk cId="1280740540" sldId="267"/>
            <ac:spMk id="11" creationId="{DB22524E-635E-4D62-B22B-476739069C3B}"/>
          </ac:spMkLst>
        </pc:spChg>
        <pc:picChg chg="add del mod">
          <ac:chgData name="Scott, Wendy (Childrens Services)" userId="ccf14525-30ec-4eb3-9ec0-c8e827388be1" providerId="ADAL" clId="{416012D8-1316-4DA5-B726-1F889C734793}" dt="2022-03-31T12:21:25.544" v="3167" actId="478"/>
          <ac:picMkLst>
            <pc:docMk/>
            <pc:sldMk cId="1280740540" sldId="267"/>
            <ac:picMk id="5" creationId="{36287333-936C-488A-937B-0574EEA3D420}"/>
          </ac:picMkLst>
        </pc:picChg>
        <pc:picChg chg="add mod">
          <ac:chgData name="Scott, Wendy (Childrens Services)" userId="ccf14525-30ec-4eb3-9ec0-c8e827388be1" providerId="ADAL" clId="{416012D8-1316-4DA5-B726-1F889C734793}" dt="2022-03-31T12:54:19.460" v="3353" actId="962"/>
          <ac:picMkLst>
            <pc:docMk/>
            <pc:sldMk cId="1280740540" sldId="267"/>
            <ac:picMk id="8" creationId="{6368058D-CE64-4C9C-9083-6C9E212362FE}"/>
          </ac:picMkLst>
        </pc:picChg>
        <pc:picChg chg="add del mod">
          <ac:chgData name="Scott, Wendy (Childrens Services)" userId="ccf14525-30ec-4eb3-9ec0-c8e827388be1" providerId="ADAL" clId="{416012D8-1316-4DA5-B726-1F889C734793}" dt="2022-03-31T12:53:57.531" v="3349" actId="478"/>
          <ac:picMkLst>
            <pc:docMk/>
            <pc:sldMk cId="1280740540" sldId="267"/>
            <ac:picMk id="1026" creationId="{637358D6-A757-42D4-920F-800E78DC85AA}"/>
          </ac:picMkLst>
        </pc:picChg>
      </pc:sldChg>
      <pc:sldChg chg="modSp new mod modAnim modNotesTx">
        <pc:chgData name="Scott, Wendy (Childrens Services)" userId="ccf14525-30ec-4eb3-9ec0-c8e827388be1" providerId="ADAL" clId="{416012D8-1316-4DA5-B726-1F889C734793}" dt="2022-03-31T14:54:24.510" v="3408" actId="113"/>
        <pc:sldMkLst>
          <pc:docMk/>
          <pc:sldMk cId="592619581" sldId="268"/>
        </pc:sldMkLst>
        <pc:spChg chg="mod">
          <ac:chgData name="Scott, Wendy (Childrens Services)" userId="ccf14525-30ec-4eb3-9ec0-c8e827388be1" providerId="ADAL" clId="{416012D8-1316-4DA5-B726-1F889C734793}" dt="2021-12-30T14:22:50.613" v="1569" actId="1076"/>
          <ac:spMkLst>
            <pc:docMk/>
            <pc:sldMk cId="592619581" sldId="268"/>
            <ac:spMk id="2" creationId="{2AAD58D6-D68F-4057-9C02-06810D2A1ADA}"/>
          </ac:spMkLst>
        </pc:spChg>
        <pc:spChg chg="mod">
          <ac:chgData name="Scott, Wendy (Childrens Services)" userId="ccf14525-30ec-4eb3-9ec0-c8e827388be1" providerId="ADAL" clId="{416012D8-1316-4DA5-B726-1F889C734793}" dt="2022-03-31T14:54:24.510" v="3408" actId="113"/>
          <ac:spMkLst>
            <pc:docMk/>
            <pc:sldMk cId="592619581" sldId="268"/>
            <ac:spMk id="3" creationId="{3673DF4D-A007-4A0D-9AC8-44C3F0B137CA}"/>
          </ac:spMkLst>
        </pc:spChg>
      </pc:sldChg>
      <pc:sldChg chg="modSp new mod ord modNotesTx">
        <pc:chgData name="Scott, Wendy (Childrens Services)" userId="ccf14525-30ec-4eb3-9ec0-c8e827388be1" providerId="ADAL" clId="{416012D8-1316-4DA5-B726-1F889C734793}" dt="2022-03-31T12:27:27.432" v="3302"/>
        <pc:sldMkLst>
          <pc:docMk/>
          <pc:sldMk cId="1372659738" sldId="269"/>
        </pc:sldMkLst>
        <pc:spChg chg="mod">
          <ac:chgData name="Scott, Wendy (Childrens Services)" userId="ccf14525-30ec-4eb3-9ec0-c8e827388be1" providerId="ADAL" clId="{416012D8-1316-4DA5-B726-1F889C734793}" dt="2021-12-30T13:52:45.571" v="325" actId="313"/>
          <ac:spMkLst>
            <pc:docMk/>
            <pc:sldMk cId="1372659738" sldId="269"/>
            <ac:spMk id="2" creationId="{1EAD997D-F202-47D2-A765-3C5B64DDDF34}"/>
          </ac:spMkLst>
        </pc:spChg>
        <pc:spChg chg="mod">
          <ac:chgData name="Scott, Wendy (Childrens Services)" userId="ccf14525-30ec-4eb3-9ec0-c8e827388be1" providerId="ADAL" clId="{416012D8-1316-4DA5-B726-1F889C734793}" dt="2021-12-30T13:53:53.994" v="477" actId="14100"/>
          <ac:spMkLst>
            <pc:docMk/>
            <pc:sldMk cId="1372659738" sldId="269"/>
            <ac:spMk id="3" creationId="{A30F9330-94CC-4D44-B1FE-66CC13B2532E}"/>
          </ac:spMkLst>
        </pc:spChg>
      </pc:sldChg>
      <pc:sldChg chg="addSp delSp modSp new mod ord modClrScheme modAnim chgLayout modNotesTx">
        <pc:chgData name="Scott, Wendy (Childrens Services)" userId="ccf14525-30ec-4eb3-9ec0-c8e827388be1" providerId="ADAL" clId="{416012D8-1316-4DA5-B726-1F889C734793}" dt="2021-12-30T15:37:44.898" v="3103"/>
        <pc:sldMkLst>
          <pc:docMk/>
          <pc:sldMk cId="4123818158" sldId="270"/>
        </pc:sldMkLst>
        <pc:spChg chg="del mod ord">
          <ac:chgData name="Scott, Wendy (Childrens Services)" userId="ccf14525-30ec-4eb3-9ec0-c8e827388be1" providerId="ADAL" clId="{416012D8-1316-4DA5-B726-1F889C734793}" dt="2021-12-30T13:54:04.446" v="479" actId="700"/>
          <ac:spMkLst>
            <pc:docMk/>
            <pc:sldMk cId="4123818158" sldId="270"/>
            <ac:spMk id="2" creationId="{8A82F0EA-3F48-4E26-9986-3983370F4E53}"/>
          </ac:spMkLst>
        </pc:spChg>
        <pc:spChg chg="del mod ord">
          <ac:chgData name="Scott, Wendy (Childrens Services)" userId="ccf14525-30ec-4eb3-9ec0-c8e827388be1" providerId="ADAL" clId="{416012D8-1316-4DA5-B726-1F889C734793}" dt="2021-12-30T13:54:04.446" v="479" actId="700"/>
          <ac:spMkLst>
            <pc:docMk/>
            <pc:sldMk cId="4123818158" sldId="270"/>
            <ac:spMk id="3" creationId="{21D46AF6-285B-4562-85A4-609D49FC6922}"/>
          </ac:spMkLst>
        </pc:spChg>
        <pc:spChg chg="add mod ord">
          <ac:chgData name="Scott, Wendy (Childrens Services)" userId="ccf14525-30ec-4eb3-9ec0-c8e827388be1" providerId="ADAL" clId="{416012D8-1316-4DA5-B726-1F889C734793}" dt="2021-12-30T13:54:55.738" v="538" actId="700"/>
          <ac:spMkLst>
            <pc:docMk/>
            <pc:sldMk cId="4123818158" sldId="270"/>
            <ac:spMk id="4" creationId="{224B718E-369E-42F6-A3A8-0812F5C140C9}"/>
          </ac:spMkLst>
        </pc:spChg>
        <pc:spChg chg="add mod ord">
          <ac:chgData name="Scott, Wendy (Childrens Services)" userId="ccf14525-30ec-4eb3-9ec0-c8e827388be1" providerId="ADAL" clId="{416012D8-1316-4DA5-B726-1F889C734793}" dt="2021-12-30T15:10:16.362" v="2621" actId="20577"/>
          <ac:spMkLst>
            <pc:docMk/>
            <pc:sldMk cId="4123818158" sldId="270"/>
            <ac:spMk id="5" creationId="{D7634928-9BED-4B30-AFB7-CBCB67EF3CA8}"/>
          </ac:spMkLst>
        </pc:spChg>
        <pc:spChg chg="add mod ord">
          <ac:chgData name="Scott, Wendy (Childrens Services)" userId="ccf14525-30ec-4eb3-9ec0-c8e827388be1" providerId="ADAL" clId="{416012D8-1316-4DA5-B726-1F889C734793}" dt="2021-12-30T13:57:02.026" v="760" actId="113"/>
          <ac:spMkLst>
            <pc:docMk/>
            <pc:sldMk cId="4123818158" sldId="270"/>
            <ac:spMk id="6" creationId="{915DCE8E-E815-4744-B0A4-340940C38681}"/>
          </ac:spMkLst>
        </pc:spChg>
      </pc:sldChg>
      <pc:sldChg chg="addSp delSp modSp new mod ord setBg modNotesTx">
        <pc:chgData name="Scott, Wendy (Childrens Services)" userId="ccf14525-30ec-4eb3-9ec0-c8e827388be1" providerId="ADAL" clId="{416012D8-1316-4DA5-B726-1F889C734793}" dt="2021-12-30T14:52:51.141" v="2502" actId="1076"/>
        <pc:sldMkLst>
          <pc:docMk/>
          <pc:sldMk cId="3336238241" sldId="271"/>
        </pc:sldMkLst>
        <pc:spChg chg="mod">
          <ac:chgData name="Scott, Wendy (Childrens Services)" userId="ccf14525-30ec-4eb3-9ec0-c8e827388be1" providerId="ADAL" clId="{416012D8-1316-4DA5-B726-1F889C734793}" dt="2021-12-30T14:51:24.833" v="2495" actId="26606"/>
          <ac:spMkLst>
            <pc:docMk/>
            <pc:sldMk cId="3336238241" sldId="271"/>
            <ac:spMk id="2" creationId="{7E8E404C-4892-4354-B994-E77335947933}"/>
          </ac:spMkLst>
        </pc:spChg>
        <pc:spChg chg="add del mod">
          <ac:chgData name="Scott, Wendy (Childrens Services)" userId="ccf14525-30ec-4eb3-9ec0-c8e827388be1" providerId="ADAL" clId="{416012D8-1316-4DA5-B726-1F889C734793}" dt="2021-12-30T14:52:11.293" v="2498"/>
          <ac:spMkLst>
            <pc:docMk/>
            <pc:sldMk cId="3336238241" sldId="271"/>
            <ac:spMk id="3" creationId="{50A46DCB-9345-4B77-97A9-89A531D45C0F}"/>
          </ac:spMkLst>
        </pc:spChg>
        <pc:spChg chg="add del">
          <ac:chgData name="Scott, Wendy (Childrens Services)" userId="ccf14525-30ec-4eb3-9ec0-c8e827388be1" providerId="ADAL" clId="{416012D8-1316-4DA5-B726-1F889C734793}" dt="2021-12-30T14:51:24.833" v="2495" actId="26606"/>
          <ac:spMkLst>
            <pc:docMk/>
            <pc:sldMk cId="3336238241" sldId="271"/>
            <ac:spMk id="9" creationId="{D55CD764-972B-4CA5-A885-53E55C63E174}"/>
          </ac:spMkLst>
        </pc:spChg>
        <pc:spChg chg="add del">
          <ac:chgData name="Scott, Wendy (Childrens Services)" userId="ccf14525-30ec-4eb3-9ec0-c8e827388be1" providerId="ADAL" clId="{416012D8-1316-4DA5-B726-1F889C734793}" dt="2021-12-30T14:51:24.833" v="2495" actId="26606"/>
          <ac:spMkLst>
            <pc:docMk/>
            <pc:sldMk cId="3336238241" sldId="271"/>
            <ac:spMk id="11" creationId="{34165AB3-7006-4430-BCE3-25476BE13322}"/>
          </ac:spMkLst>
        </pc:spChg>
        <pc:spChg chg="add del">
          <ac:chgData name="Scott, Wendy (Childrens Services)" userId="ccf14525-30ec-4eb3-9ec0-c8e827388be1" providerId="ADAL" clId="{416012D8-1316-4DA5-B726-1F889C734793}" dt="2021-12-30T14:51:24.833" v="2495" actId="26606"/>
          <ac:spMkLst>
            <pc:docMk/>
            <pc:sldMk cId="3336238241" sldId="271"/>
            <ac:spMk id="35" creationId="{E3E51905-F374-4E1A-97CF-B741584B74D5}"/>
          </ac:spMkLst>
        </pc:spChg>
        <pc:grpChg chg="add del">
          <ac:chgData name="Scott, Wendy (Childrens Services)" userId="ccf14525-30ec-4eb3-9ec0-c8e827388be1" providerId="ADAL" clId="{416012D8-1316-4DA5-B726-1F889C734793}" dt="2021-12-30T14:51:24.833" v="2495" actId="26606"/>
          <ac:grpSpMkLst>
            <pc:docMk/>
            <pc:sldMk cId="3336238241" sldId="271"/>
            <ac:grpSpMk id="13" creationId="{11999B20-6058-4C55-882E-A1FB050B69DD}"/>
          </ac:grpSpMkLst>
        </pc:grpChg>
        <pc:graphicFrameChg chg="add del">
          <ac:chgData name="Scott, Wendy (Childrens Services)" userId="ccf14525-30ec-4eb3-9ec0-c8e827388be1" providerId="ADAL" clId="{416012D8-1316-4DA5-B726-1F889C734793}" dt="2021-12-30T14:51:24.833" v="2495" actId="26606"/>
          <ac:graphicFrameMkLst>
            <pc:docMk/>
            <pc:sldMk cId="3336238241" sldId="271"/>
            <ac:graphicFrameMk id="5" creationId="{8400E5C1-817F-419A-AD6C-5AF6E2DBFF25}"/>
          </ac:graphicFrameMkLst>
        </pc:graphicFrameChg>
        <pc:picChg chg="add mod">
          <ac:chgData name="Scott, Wendy (Childrens Services)" userId="ccf14525-30ec-4eb3-9ec0-c8e827388be1" providerId="ADAL" clId="{416012D8-1316-4DA5-B726-1F889C734793}" dt="2021-12-30T14:52:51.141" v="2502" actId="1076"/>
          <ac:picMkLst>
            <pc:docMk/>
            <pc:sldMk cId="3336238241" sldId="271"/>
            <ac:picMk id="4" creationId="{C1502AD4-B981-47E9-AE05-C4385DFBC67A}"/>
          </ac:picMkLst>
        </pc:picChg>
      </pc:sldChg>
      <pc:sldChg chg="addSp delSp modSp new mod ord setBg modNotesTx">
        <pc:chgData name="Scott, Wendy (Childrens Services)" userId="ccf14525-30ec-4eb3-9ec0-c8e827388be1" providerId="ADAL" clId="{416012D8-1316-4DA5-B726-1F889C734793}" dt="2021-12-30T14:14:33.548" v="1547"/>
        <pc:sldMkLst>
          <pc:docMk/>
          <pc:sldMk cId="3407332774" sldId="272"/>
        </pc:sldMkLst>
        <pc:spChg chg="mod ord">
          <ac:chgData name="Scott, Wendy (Childrens Services)" userId="ccf14525-30ec-4eb3-9ec0-c8e827388be1" providerId="ADAL" clId="{416012D8-1316-4DA5-B726-1F889C734793}" dt="2021-12-30T14:05:06.666" v="1436" actId="26606"/>
          <ac:spMkLst>
            <pc:docMk/>
            <pc:sldMk cId="3407332774" sldId="272"/>
            <ac:spMk id="2" creationId="{6C299583-3855-4405-B0A6-2E0DF2B22FEB}"/>
          </ac:spMkLst>
        </pc:spChg>
        <pc:spChg chg="del">
          <ac:chgData name="Scott, Wendy (Childrens Services)" userId="ccf14525-30ec-4eb3-9ec0-c8e827388be1" providerId="ADAL" clId="{416012D8-1316-4DA5-B726-1F889C734793}" dt="2021-12-30T14:04:37.129" v="1431" actId="931"/>
          <ac:spMkLst>
            <pc:docMk/>
            <pc:sldMk cId="3407332774" sldId="272"/>
            <ac:spMk id="3" creationId="{4D1237F0-D49C-4FF9-A95B-6E36F4CCCC9C}"/>
          </ac:spMkLst>
        </pc:spChg>
        <pc:spChg chg="add del">
          <ac:chgData name="Scott, Wendy (Childrens Services)" userId="ccf14525-30ec-4eb3-9ec0-c8e827388be1" providerId="ADAL" clId="{416012D8-1316-4DA5-B726-1F889C734793}" dt="2021-12-30T14:05:06.666" v="1435" actId="26606"/>
          <ac:spMkLst>
            <pc:docMk/>
            <pc:sldMk cId="3407332774" sldId="272"/>
            <ac:spMk id="10" creationId="{87CC2527-562A-4F69-B487-4371E5B243E7}"/>
          </ac:spMkLst>
        </pc:spChg>
        <pc:spChg chg="add">
          <ac:chgData name="Scott, Wendy (Childrens Services)" userId="ccf14525-30ec-4eb3-9ec0-c8e827388be1" providerId="ADAL" clId="{416012D8-1316-4DA5-B726-1F889C734793}" dt="2021-12-30T14:05:06.666" v="1436" actId="26606"/>
          <ac:spMkLst>
            <pc:docMk/>
            <pc:sldMk cId="3407332774" sldId="272"/>
            <ac:spMk id="15" creationId="{37C89E4B-3C9F-44B9-8B86-D9E3D112D8EC}"/>
          </ac:spMkLst>
        </pc:spChg>
        <pc:picChg chg="add mod">
          <ac:chgData name="Scott, Wendy (Childrens Services)" userId="ccf14525-30ec-4eb3-9ec0-c8e827388be1" providerId="ADAL" clId="{416012D8-1316-4DA5-B726-1F889C734793}" dt="2021-12-30T14:05:41.972" v="1498" actId="1076"/>
          <ac:picMkLst>
            <pc:docMk/>
            <pc:sldMk cId="3407332774" sldId="272"/>
            <ac:picMk id="5" creationId="{7E98CCB4-CDC5-426E-83F4-77CC4A444678}"/>
          </ac:picMkLst>
        </pc:picChg>
        <pc:cxnChg chg="add del">
          <ac:chgData name="Scott, Wendy (Childrens Services)" userId="ccf14525-30ec-4eb3-9ec0-c8e827388be1" providerId="ADAL" clId="{416012D8-1316-4DA5-B726-1F889C734793}" dt="2021-12-30T14:05:06.666" v="1435" actId="26606"/>
          <ac:cxnSpMkLst>
            <pc:docMk/>
            <pc:sldMk cId="3407332774" sldId="272"/>
            <ac:cxnSpMk id="12" creationId="{BCDAEC91-5BCE-4B55-9CC0-43EF94CB734B}"/>
          </ac:cxnSpMkLst>
        </pc:cxnChg>
        <pc:cxnChg chg="add">
          <ac:chgData name="Scott, Wendy (Childrens Services)" userId="ccf14525-30ec-4eb3-9ec0-c8e827388be1" providerId="ADAL" clId="{416012D8-1316-4DA5-B726-1F889C734793}" dt="2021-12-30T14:05:06.666" v="1436" actId="26606"/>
          <ac:cxnSpMkLst>
            <pc:docMk/>
            <pc:sldMk cId="3407332774" sldId="272"/>
            <ac:cxnSpMk id="14" creationId="{D891E407-403B-4764-86C9-33A56D3BCAA3}"/>
          </ac:cxnSpMkLst>
        </pc:cxnChg>
        <pc:cxnChg chg="add">
          <ac:chgData name="Scott, Wendy (Childrens Services)" userId="ccf14525-30ec-4eb3-9ec0-c8e827388be1" providerId="ADAL" clId="{416012D8-1316-4DA5-B726-1F889C734793}" dt="2021-12-30T14:05:06.666" v="1436" actId="26606"/>
          <ac:cxnSpMkLst>
            <pc:docMk/>
            <pc:sldMk cId="3407332774" sldId="272"/>
            <ac:cxnSpMk id="16" creationId="{AA2EAA10-076F-46BD-8F0F-B9A2FB77A85C}"/>
          </ac:cxnSpMkLst>
        </pc:cxnChg>
      </pc:sldChg>
      <pc:sldChg chg="addSp delSp modSp new mod ord setBg modNotesTx">
        <pc:chgData name="Scott, Wendy (Childrens Services)" userId="ccf14525-30ec-4eb3-9ec0-c8e827388be1" providerId="ADAL" clId="{416012D8-1316-4DA5-B726-1F889C734793}" dt="2021-12-30T14:14:30.503" v="1545"/>
        <pc:sldMkLst>
          <pc:docMk/>
          <pc:sldMk cId="824558844" sldId="273"/>
        </pc:sldMkLst>
        <pc:spChg chg="mod ord">
          <ac:chgData name="Scott, Wendy (Childrens Services)" userId="ccf14525-30ec-4eb3-9ec0-c8e827388be1" providerId="ADAL" clId="{416012D8-1316-4DA5-B726-1F889C734793}" dt="2021-12-30T14:03:24.627" v="1430" actId="26606"/>
          <ac:spMkLst>
            <pc:docMk/>
            <pc:sldMk cId="824558844" sldId="273"/>
            <ac:spMk id="2" creationId="{F6BC1CE8-09D3-4A58-BE44-29A5E079AD16}"/>
          </ac:spMkLst>
        </pc:spChg>
        <pc:spChg chg="del">
          <ac:chgData name="Scott, Wendy (Childrens Services)" userId="ccf14525-30ec-4eb3-9ec0-c8e827388be1" providerId="ADAL" clId="{416012D8-1316-4DA5-B726-1F889C734793}" dt="2021-12-30T14:03:04.376" v="1423" actId="931"/>
          <ac:spMkLst>
            <pc:docMk/>
            <pc:sldMk cId="824558844" sldId="273"/>
            <ac:spMk id="3" creationId="{150CE90C-AB34-4533-AA7D-CA47C6C89E52}"/>
          </ac:spMkLst>
        </pc:spChg>
        <pc:spChg chg="add del">
          <ac:chgData name="Scott, Wendy (Childrens Services)" userId="ccf14525-30ec-4eb3-9ec0-c8e827388be1" providerId="ADAL" clId="{416012D8-1316-4DA5-B726-1F889C734793}" dt="2021-12-30T14:03:24.627" v="1429" actId="26606"/>
          <ac:spMkLst>
            <pc:docMk/>
            <pc:sldMk cId="824558844" sldId="273"/>
            <ac:spMk id="9" creationId="{307D9046-5A12-4397-AF75-AF3428C3382D}"/>
          </ac:spMkLst>
        </pc:spChg>
        <pc:spChg chg="add del">
          <ac:chgData name="Scott, Wendy (Childrens Services)" userId="ccf14525-30ec-4eb3-9ec0-c8e827388be1" providerId="ADAL" clId="{416012D8-1316-4DA5-B726-1F889C734793}" dt="2021-12-30T14:03:22.639" v="1427" actId="26606"/>
          <ac:spMkLst>
            <pc:docMk/>
            <pc:sldMk cId="824558844" sldId="273"/>
            <ac:spMk id="10" creationId="{87CC2527-562A-4F69-B487-4371E5B243E7}"/>
          </ac:spMkLst>
        </pc:spChg>
        <pc:spChg chg="add del">
          <ac:chgData name="Scott, Wendy (Childrens Services)" userId="ccf14525-30ec-4eb3-9ec0-c8e827388be1" providerId="ADAL" clId="{416012D8-1316-4DA5-B726-1F889C734793}" dt="2021-12-30T14:03:24.627" v="1429" actId="26606"/>
          <ac:spMkLst>
            <pc:docMk/>
            <pc:sldMk cId="824558844" sldId="273"/>
            <ac:spMk id="14" creationId="{D4974D33-8DC5-464E-8C6D-BE58F0669C17}"/>
          </ac:spMkLst>
        </pc:spChg>
        <pc:spChg chg="add del">
          <ac:chgData name="Scott, Wendy (Childrens Services)" userId="ccf14525-30ec-4eb3-9ec0-c8e827388be1" providerId="ADAL" clId="{416012D8-1316-4DA5-B726-1F889C734793}" dt="2021-12-30T14:03:24.627" v="1429" actId="26606"/>
          <ac:spMkLst>
            <pc:docMk/>
            <pc:sldMk cId="824558844" sldId="273"/>
            <ac:spMk id="15" creationId="{F13C74B1-5B17-4795-BED0-7140497B445A}"/>
          </ac:spMkLst>
        </pc:spChg>
        <pc:spChg chg="add">
          <ac:chgData name="Scott, Wendy (Childrens Services)" userId="ccf14525-30ec-4eb3-9ec0-c8e827388be1" providerId="ADAL" clId="{416012D8-1316-4DA5-B726-1F889C734793}" dt="2021-12-30T14:03:24.627" v="1430" actId="26606"/>
          <ac:spMkLst>
            <pc:docMk/>
            <pc:sldMk cId="824558844" sldId="273"/>
            <ac:spMk id="17" creationId="{87CC2527-562A-4F69-B487-4371E5B243E7}"/>
          </ac:spMkLst>
        </pc:spChg>
        <pc:picChg chg="add mod">
          <ac:chgData name="Scott, Wendy (Childrens Services)" userId="ccf14525-30ec-4eb3-9ec0-c8e827388be1" providerId="ADAL" clId="{416012D8-1316-4DA5-B726-1F889C734793}" dt="2021-12-30T14:03:24.627" v="1430" actId="26606"/>
          <ac:picMkLst>
            <pc:docMk/>
            <pc:sldMk cId="824558844" sldId="273"/>
            <ac:picMk id="5" creationId="{1E93848D-BD10-44C8-ADAB-D0A01023B8C1}"/>
          </ac:picMkLst>
        </pc:picChg>
        <pc:cxnChg chg="add del">
          <ac:chgData name="Scott, Wendy (Childrens Services)" userId="ccf14525-30ec-4eb3-9ec0-c8e827388be1" providerId="ADAL" clId="{416012D8-1316-4DA5-B726-1F889C734793}" dt="2021-12-30T14:03:22.639" v="1427" actId="26606"/>
          <ac:cxnSpMkLst>
            <pc:docMk/>
            <pc:sldMk cId="824558844" sldId="273"/>
            <ac:cxnSpMk id="12" creationId="{BCDAEC91-5BCE-4B55-9CC0-43EF94CB734B}"/>
          </ac:cxnSpMkLst>
        </pc:cxnChg>
        <pc:cxnChg chg="add">
          <ac:chgData name="Scott, Wendy (Childrens Services)" userId="ccf14525-30ec-4eb3-9ec0-c8e827388be1" providerId="ADAL" clId="{416012D8-1316-4DA5-B726-1F889C734793}" dt="2021-12-30T14:03:24.627" v="1430" actId="26606"/>
          <ac:cxnSpMkLst>
            <pc:docMk/>
            <pc:sldMk cId="824558844" sldId="273"/>
            <ac:cxnSpMk id="18" creationId="{BCDAEC91-5BCE-4B55-9CC0-43EF94CB734B}"/>
          </ac:cxnSpMkLst>
        </pc:cxnChg>
      </pc:sldChg>
      <pc:sldChg chg="modSp new mod modNotesTx">
        <pc:chgData name="Scott, Wendy (Childrens Services)" userId="ccf14525-30ec-4eb3-9ec0-c8e827388be1" providerId="ADAL" clId="{416012D8-1316-4DA5-B726-1F889C734793}" dt="2021-12-30T15:18:52.276" v="2794" actId="20577"/>
        <pc:sldMkLst>
          <pc:docMk/>
          <pc:sldMk cId="326003772" sldId="274"/>
        </pc:sldMkLst>
        <pc:spChg chg="mod">
          <ac:chgData name="Scott, Wendy (Childrens Services)" userId="ccf14525-30ec-4eb3-9ec0-c8e827388be1" providerId="ADAL" clId="{416012D8-1316-4DA5-B726-1F889C734793}" dt="2021-12-30T14:27:26.628" v="1646" actId="313"/>
          <ac:spMkLst>
            <pc:docMk/>
            <pc:sldMk cId="326003772" sldId="274"/>
            <ac:spMk id="2" creationId="{0BD1B3E8-2410-4BF2-AB32-12E706A06B90}"/>
          </ac:spMkLst>
        </pc:spChg>
        <pc:spChg chg="mod">
          <ac:chgData name="Scott, Wendy (Childrens Services)" userId="ccf14525-30ec-4eb3-9ec0-c8e827388be1" providerId="ADAL" clId="{416012D8-1316-4DA5-B726-1F889C734793}" dt="2021-12-30T14:27:55.041" v="1691" actId="313"/>
          <ac:spMkLst>
            <pc:docMk/>
            <pc:sldMk cId="326003772" sldId="274"/>
            <ac:spMk id="3" creationId="{E0007023-D3A8-4764-A2B7-D8C181998E21}"/>
          </ac:spMkLst>
        </pc:spChg>
      </pc:sldChg>
      <pc:sldChg chg="modSp new mod modAnim modNotesTx">
        <pc:chgData name="Scott, Wendy (Childrens Services)" userId="ccf14525-30ec-4eb3-9ec0-c8e827388be1" providerId="ADAL" clId="{416012D8-1316-4DA5-B726-1F889C734793}" dt="2022-03-18T11:50:19.996" v="3166" actId="6549"/>
        <pc:sldMkLst>
          <pc:docMk/>
          <pc:sldMk cId="2416510692" sldId="275"/>
        </pc:sldMkLst>
        <pc:spChg chg="mod">
          <ac:chgData name="Scott, Wendy (Childrens Services)" userId="ccf14525-30ec-4eb3-9ec0-c8e827388be1" providerId="ADAL" clId="{416012D8-1316-4DA5-B726-1F889C734793}" dt="2021-12-30T14:28:38.050" v="1753" actId="20577"/>
          <ac:spMkLst>
            <pc:docMk/>
            <pc:sldMk cId="2416510692" sldId="275"/>
            <ac:spMk id="2" creationId="{F760A9C6-11CA-4AE6-9BDE-4D8116CD79D4}"/>
          </ac:spMkLst>
        </pc:spChg>
        <pc:spChg chg="mod">
          <ac:chgData name="Scott, Wendy (Childrens Services)" userId="ccf14525-30ec-4eb3-9ec0-c8e827388be1" providerId="ADAL" clId="{416012D8-1316-4DA5-B726-1F889C734793}" dt="2022-03-18T11:50:19.996" v="3166" actId="6549"/>
          <ac:spMkLst>
            <pc:docMk/>
            <pc:sldMk cId="2416510692" sldId="275"/>
            <ac:spMk id="3" creationId="{4E3EEEEA-9E73-400B-8580-CD610CD3306A}"/>
          </ac:spMkLst>
        </pc:spChg>
      </pc:sldChg>
      <pc:sldChg chg="addSp delSp modSp new mod modClrScheme chgLayout modNotesTx">
        <pc:chgData name="Scott, Wendy (Childrens Services)" userId="ccf14525-30ec-4eb3-9ec0-c8e827388be1" providerId="ADAL" clId="{416012D8-1316-4DA5-B726-1F889C734793}" dt="2021-12-30T15:27:36.434" v="2995" actId="14100"/>
        <pc:sldMkLst>
          <pc:docMk/>
          <pc:sldMk cId="3559578091" sldId="276"/>
        </pc:sldMkLst>
        <pc:spChg chg="del mod ord">
          <ac:chgData name="Scott, Wendy (Childrens Services)" userId="ccf14525-30ec-4eb3-9ec0-c8e827388be1" providerId="ADAL" clId="{416012D8-1316-4DA5-B726-1F889C734793}" dt="2021-12-30T14:29:59.125" v="1824" actId="700"/>
          <ac:spMkLst>
            <pc:docMk/>
            <pc:sldMk cId="3559578091" sldId="276"/>
            <ac:spMk id="2" creationId="{675E76EF-2F8C-444A-97F3-66A38818C171}"/>
          </ac:spMkLst>
        </pc:spChg>
        <pc:spChg chg="del mod ord">
          <ac:chgData name="Scott, Wendy (Childrens Services)" userId="ccf14525-30ec-4eb3-9ec0-c8e827388be1" providerId="ADAL" clId="{416012D8-1316-4DA5-B726-1F889C734793}" dt="2021-12-30T14:29:59.125" v="1824" actId="700"/>
          <ac:spMkLst>
            <pc:docMk/>
            <pc:sldMk cId="3559578091" sldId="276"/>
            <ac:spMk id="3" creationId="{22E2E15B-1F5D-43A2-B976-1F254FF8A363}"/>
          </ac:spMkLst>
        </pc:spChg>
        <pc:spChg chg="add mod ord">
          <ac:chgData name="Scott, Wendy (Childrens Services)" userId="ccf14525-30ec-4eb3-9ec0-c8e827388be1" providerId="ADAL" clId="{416012D8-1316-4DA5-B726-1F889C734793}" dt="2021-12-30T14:30:04.036" v="1834" actId="20577"/>
          <ac:spMkLst>
            <pc:docMk/>
            <pc:sldMk cId="3559578091" sldId="276"/>
            <ac:spMk id="4" creationId="{50BDE2DA-0E3E-4F1E-84CC-073218751E3B}"/>
          </ac:spMkLst>
        </pc:spChg>
        <pc:spChg chg="add mod ord">
          <ac:chgData name="Scott, Wendy (Childrens Services)" userId="ccf14525-30ec-4eb3-9ec0-c8e827388be1" providerId="ADAL" clId="{416012D8-1316-4DA5-B726-1F889C734793}" dt="2021-12-30T15:27:36.434" v="2995" actId="14100"/>
          <ac:spMkLst>
            <pc:docMk/>
            <pc:sldMk cId="3559578091" sldId="276"/>
            <ac:spMk id="5" creationId="{BD1043AF-7C77-420E-9751-9C73BB09432C}"/>
          </ac:spMkLst>
        </pc:spChg>
        <pc:picChg chg="add mod modCrop">
          <ac:chgData name="Scott, Wendy (Childrens Services)" userId="ccf14525-30ec-4eb3-9ec0-c8e827388be1" providerId="ADAL" clId="{416012D8-1316-4DA5-B726-1F889C734793}" dt="2021-12-30T14:49:29.319" v="2453" actId="1076"/>
          <ac:picMkLst>
            <pc:docMk/>
            <pc:sldMk cId="3559578091" sldId="276"/>
            <ac:picMk id="6" creationId="{56020D23-6B15-4B1A-992D-096F1D2276C6}"/>
          </ac:picMkLst>
        </pc:picChg>
      </pc:sldChg>
      <pc:sldChg chg="addSp delSp modSp new mod setBg">
        <pc:chgData name="Scott, Wendy (Childrens Services)" userId="ccf14525-30ec-4eb3-9ec0-c8e827388be1" providerId="ADAL" clId="{416012D8-1316-4DA5-B726-1F889C734793}" dt="2021-12-30T14:34:58.096" v="2379" actId="26606"/>
        <pc:sldMkLst>
          <pc:docMk/>
          <pc:sldMk cId="4127068638" sldId="277"/>
        </pc:sldMkLst>
        <pc:spChg chg="mod">
          <ac:chgData name="Scott, Wendy (Childrens Services)" userId="ccf14525-30ec-4eb3-9ec0-c8e827388be1" providerId="ADAL" clId="{416012D8-1316-4DA5-B726-1F889C734793}" dt="2021-12-30T14:34:58.081" v="2378" actId="26606"/>
          <ac:spMkLst>
            <pc:docMk/>
            <pc:sldMk cId="4127068638" sldId="277"/>
            <ac:spMk id="2" creationId="{ED2951AB-042B-413A-A528-9C5CFE91AC58}"/>
          </ac:spMkLst>
        </pc:spChg>
        <pc:spChg chg="add del mod">
          <ac:chgData name="Scott, Wendy (Childrens Services)" userId="ccf14525-30ec-4eb3-9ec0-c8e827388be1" providerId="ADAL" clId="{416012D8-1316-4DA5-B726-1F889C734793}" dt="2021-12-30T14:34:58.096" v="2379" actId="26606"/>
          <ac:spMkLst>
            <pc:docMk/>
            <pc:sldMk cId="4127068638" sldId="277"/>
            <ac:spMk id="3" creationId="{E54CD40B-1A6C-46FD-B5DF-A15F07966E1B}"/>
          </ac:spMkLst>
        </pc:spChg>
        <pc:spChg chg="add del">
          <ac:chgData name="Scott, Wendy (Childrens Services)" userId="ccf14525-30ec-4eb3-9ec0-c8e827388be1" providerId="ADAL" clId="{416012D8-1316-4DA5-B726-1F889C734793}" dt="2021-12-30T14:34:42.349" v="2376" actId="26606"/>
          <ac:spMkLst>
            <pc:docMk/>
            <pc:sldMk cId="4127068638" sldId="277"/>
            <ac:spMk id="9" creationId="{16AC3602-3348-4F31-9E43-076B03514ECB}"/>
          </ac:spMkLst>
        </pc:spChg>
        <pc:spChg chg="add del">
          <ac:chgData name="Scott, Wendy (Childrens Services)" userId="ccf14525-30ec-4eb3-9ec0-c8e827388be1" providerId="ADAL" clId="{416012D8-1316-4DA5-B726-1F889C734793}" dt="2021-12-30T14:34:42.349" v="2376" actId="26606"/>
          <ac:spMkLst>
            <pc:docMk/>
            <pc:sldMk cId="4127068638" sldId="277"/>
            <ac:spMk id="11" creationId="{394094B0-A6C9-44BE-9042-66EF0612F625}"/>
          </ac:spMkLst>
        </pc:spChg>
        <pc:spChg chg="add del">
          <ac:chgData name="Scott, Wendy (Childrens Services)" userId="ccf14525-30ec-4eb3-9ec0-c8e827388be1" providerId="ADAL" clId="{416012D8-1316-4DA5-B726-1F889C734793}" dt="2021-12-30T14:34:42.349" v="2376" actId="26606"/>
          <ac:spMkLst>
            <pc:docMk/>
            <pc:sldMk cId="4127068638" sldId="277"/>
            <ac:spMk id="13" creationId="{64C2CA96-0B16-4AA7-B340-33044D238597}"/>
          </ac:spMkLst>
        </pc:spChg>
        <pc:spChg chg="add del">
          <ac:chgData name="Scott, Wendy (Childrens Services)" userId="ccf14525-30ec-4eb3-9ec0-c8e827388be1" providerId="ADAL" clId="{416012D8-1316-4DA5-B726-1F889C734793}" dt="2021-12-30T14:34:42.349" v="2376" actId="26606"/>
          <ac:spMkLst>
            <pc:docMk/>
            <pc:sldMk cId="4127068638" sldId="277"/>
            <ac:spMk id="15" creationId="{1D50D7A8-F1D5-4306-8A9B-DD7A73EB8BCE}"/>
          </ac:spMkLst>
        </pc:spChg>
        <pc:spChg chg="add del">
          <ac:chgData name="Scott, Wendy (Childrens Services)" userId="ccf14525-30ec-4eb3-9ec0-c8e827388be1" providerId="ADAL" clId="{416012D8-1316-4DA5-B726-1F889C734793}" dt="2021-12-30T14:34:58.081" v="2378" actId="26606"/>
          <ac:spMkLst>
            <pc:docMk/>
            <pc:sldMk cId="4127068638" sldId="277"/>
            <ac:spMk id="17" creationId="{35DB3719-6FDC-4E5D-891D-FF40B7300F64}"/>
          </ac:spMkLst>
        </pc:spChg>
        <pc:spChg chg="add del">
          <ac:chgData name="Scott, Wendy (Childrens Services)" userId="ccf14525-30ec-4eb3-9ec0-c8e827388be1" providerId="ADAL" clId="{416012D8-1316-4DA5-B726-1F889C734793}" dt="2021-12-30T14:34:58.081" v="2378" actId="26606"/>
          <ac:spMkLst>
            <pc:docMk/>
            <pc:sldMk cId="4127068638" sldId="277"/>
            <ac:spMk id="18" creationId="{E0CBAC23-2E3F-4A90-BA59-F8299F6A5439}"/>
          </ac:spMkLst>
        </pc:spChg>
        <pc:graphicFrameChg chg="add del">
          <ac:chgData name="Scott, Wendy (Childrens Services)" userId="ccf14525-30ec-4eb3-9ec0-c8e827388be1" providerId="ADAL" clId="{416012D8-1316-4DA5-B726-1F889C734793}" dt="2021-12-30T14:34:42.349" v="2376" actId="26606"/>
          <ac:graphicFrameMkLst>
            <pc:docMk/>
            <pc:sldMk cId="4127068638" sldId="277"/>
            <ac:graphicFrameMk id="5" creationId="{5C20441F-CD70-4C07-96E7-A5D40A6DF566}"/>
          </ac:graphicFrameMkLst>
        </pc:graphicFrameChg>
        <pc:graphicFrameChg chg="add del">
          <ac:chgData name="Scott, Wendy (Childrens Services)" userId="ccf14525-30ec-4eb3-9ec0-c8e827388be1" providerId="ADAL" clId="{416012D8-1316-4DA5-B726-1F889C734793}" dt="2021-12-30T14:34:58.081" v="2378" actId="26606"/>
          <ac:graphicFrameMkLst>
            <pc:docMk/>
            <pc:sldMk cId="4127068638" sldId="277"/>
            <ac:graphicFrameMk id="19" creationId="{DE25E279-FFF0-43F0-ADD2-42D67C2F7D33}"/>
          </ac:graphicFrameMkLst>
        </pc:graphicFrameChg>
        <pc:graphicFrameChg chg="add">
          <ac:chgData name="Scott, Wendy (Childrens Services)" userId="ccf14525-30ec-4eb3-9ec0-c8e827388be1" providerId="ADAL" clId="{416012D8-1316-4DA5-B726-1F889C734793}" dt="2021-12-30T14:34:58.096" v="2379" actId="26606"/>
          <ac:graphicFrameMkLst>
            <pc:docMk/>
            <pc:sldMk cId="4127068638" sldId="277"/>
            <ac:graphicFrameMk id="21" creationId="{E16108B9-C294-468F-B74A-A4A56B68055E}"/>
          </ac:graphicFrameMkLst>
        </pc:graphicFrameChg>
      </pc:sldChg>
      <pc:sldChg chg="modSp new mod">
        <pc:chgData name="Scott, Wendy (Childrens Services)" userId="ccf14525-30ec-4eb3-9ec0-c8e827388be1" providerId="ADAL" clId="{416012D8-1316-4DA5-B726-1F889C734793}" dt="2021-12-30T15:13:17.356" v="2670" actId="20577"/>
        <pc:sldMkLst>
          <pc:docMk/>
          <pc:sldMk cId="354732240" sldId="278"/>
        </pc:sldMkLst>
        <pc:spChg chg="mod">
          <ac:chgData name="Scott, Wendy (Childrens Services)" userId="ccf14525-30ec-4eb3-9ec0-c8e827388be1" providerId="ADAL" clId="{416012D8-1316-4DA5-B726-1F889C734793}" dt="2021-12-30T14:35:32.568" v="2404" actId="20577"/>
          <ac:spMkLst>
            <pc:docMk/>
            <pc:sldMk cId="354732240" sldId="278"/>
            <ac:spMk id="2" creationId="{9F68E5D2-288A-4D2D-98EC-75176092AF7B}"/>
          </ac:spMkLst>
        </pc:spChg>
        <pc:spChg chg="mod">
          <ac:chgData name="Scott, Wendy (Childrens Services)" userId="ccf14525-30ec-4eb3-9ec0-c8e827388be1" providerId="ADAL" clId="{416012D8-1316-4DA5-B726-1F889C734793}" dt="2021-12-30T15:13:17.356" v="2670" actId="20577"/>
          <ac:spMkLst>
            <pc:docMk/>
            <pc:sldMk cId="354732240" sldId="278"/>
            <ac:spMk id="3" creationId="{3BC4FB2B-0C18-4CB7-B255-BB43391F07B4}"/>
          </ac:spMkLst>
        </pc:spChg>
      </pc:sldChg>
      <pc:sldChg chg="modSp new mod modNotesTx">
        <pc:chgData name="Scott, Wendy (Childrens Services)" userId="ccf14525-30ec-4eb3-9ec0-c8e827388be1" providerId="ADAL" clId="{416012D8-1316-4DA5-B726-1F889C734793}" dt="2021-12-30T14:46:18.117" v="2448" actId="6549"/>
        <pc:sldMkLst>
          <pc:docMk/>
          <pc:sldMk cId="4183771001" sldId="279"/>
        </pc:sldMkLst>
        <pc:spChg chg="mod">
          <ac:chgData name="Scott, Wendy (Childrens Services)" userId="ccf14525-30ec-4eb3-9ec0-c8e827388be1" providerId="ADAL" clId="{416012D8-1316-4DA5-B726-1F889C734793}" dt="2021-12-30T14:41:12.069" v="2444" actId="20577"/>
          <ac:spMkLst>
            <pc:docMk/>
            <pc:sldMk cId="4183771001" sldId="279"/>
            <ac:spMk id="2" creationId="{C4DBE361-6D6E-4C56-9A87-E78B3EE5D721}"/>
          </ac:spMkLst>
        </pc:spChg>
        <pc:spChg chg="mod">
          <ac:chgData name="Scott, Wendy (Childrens Services)" userId="ccf14525-30ec-4eb3-9ec0-c8e827388be1" providerId="ADAL" clId="{416012D8-1316-4DA5-B726-1F889C734793}" dt="2021-12-30T14:46:18.117" v="2448" actId="6549"/>
          <ac:spMkLst>
            <pc:docMk/>
            <pc:sldMk cId="4183771001" sldId="279"/>
            <ac:spMk id="3" creationId="{C333EFC1-4385-4452-8630-371B36574291}"/>
          </ac:spMkLst>
        </pc:spChg>
      </pc:sldChg>
      <pc:sldChg chg="modSp add mod">
        <pc:chgData name="Scott, Wendy (Childrens Services)" userId="ccf14525-30ec-4eb3-9ec0-c8e827388be1" providerId="ADAL" clId="{416012D8-1316-4DA5-B726-1F889C734793}" dt="2021-12-30T15:27:30.857" v="2994" actId="14100"/>
        <pc:sldMkLst>
          <pc:docMk/>
          <pc:sldMk cId="1791825615" sldId="280"/>
        </pc:sldMkLst>
        <pc:spChg chg="mod">
          <ac:chgData name="Scott, Wendy (Childrens Services)" userId="ccf14525-30ec-4eb3-9ec0-c8e827388be1" providerId="ADAL" clId="{416012D8-1316-4DA5-B726-1F889C734793}" dt="2021-12-30T15:27:30.857" v="2994" actId="14100"/>
          <ac:spMkLst>
            <pc:docMk/>
            <pc:sldMk cId="1791825615" sldId="280"/>
            <ac:spMk id="5" creationId="{BD1043AF-7C77-420E-9751-9C73BB09432C}"/>
          </ac:spMkLst>
        </pc:spChg>
      </pc:sldChg>
      <pc:sldChg chg="modSp add mod">
        <pc:chgData name="Scott, Wendy (Childrens Services)" userId="ccf14525-30ec-4eb3-9ec0-c8e827388be1" providerId="ADAL" clId="{416012D8-1316-4DA5-B726-1F889C734793}" dt="2021-12-30T15:27:25.847" v="2993" actId="14100"/>
        <pc:sldMkLst>
          <pc:docMk/>
          <pc:sldMk cId="1703160128" sldId="281"/>
        </pc:sldMkLst>
        <pc:spChg chg="mod">
          <ac:chgData name="Scott, Wendy (Childrens Services)" userId="ccf14525-30ec-4eb3-9ec0-c8e827388be1" providerId="ADAL" clId="{416012D8-1316-4DA5-B726-1F889C734793}" dt="2021-12-30T15:27:25.847" v="2993" actId="14100"/>
          <ac:spMkLst>
            <pc:docMk/>
            <pc:sldMk cId="1703160128" sldId="281"/>
            <ac:spMk id="5" creationId="{BD1043AF-7C77-420E-9751-9C73BB09432C}"/>
          </ac:spMkLst>
        </pc:spChg>
      </pc:sldChg>
      <pc:sldChg chg="addSp delSp modSp new mod">
        <pc:chgData name="Scott, Wendy (Childrens Services)" userId="ccf14525-30ec-4eb3-9ec0-c8e827388be1" providerId="ADAL" clId="{416012D8-1316-4DA5-B726-1F889C734793}" dt="2022-03-31T14:53:23.871" v="3403" actId="14100"/>
        <pc:sldMkLst>
          <pc:docMk/>
          <pc:sldMk cId="1559848147" sldId="282"/>
        </pc:sldMkLst>
        <pc:spChg chg="mod">
          <ac:chgData name="Scott, Wendy (Childrens Services)" userId="ccf14525-30ec-4eb3-9ec0-c8e827388be1" providerId="ADAL" clId="{416012D8-1316-4DA5-B726-1F889C734793}" dt="2022-03-31T12:33:25.056" v="3348" actId="20577"/>
          <ac:spMkLst>
            <pc:docMk/>
            <pc:sldMk cId="1559848147" sldId="282"/>
            <ac:spMk id="2" creationId="{2EF5E4FA-383F-48D8-8DC0-88E2E55F93F4}"/>
          </ac:spMkLst>
        </pc:spChg>
        <pc:spChg chg="del">
          <ac:chgData name="Scott, Wendy (Childrens Services)" userId="ccf14525-30ec-4eb3-9ec0-c8e827388be1" providerId="ADAL" clId="{416012D8-1316-4DA5-B726-1F889C734793}" dt="2022-03-31T14:53:19.603" v="3402" actId="22"/>
          <ac:spMkLst>
            <pc:docMk/>
            <pc:sldMk cId="1559848147" sldId="282"/>
            <ac:spMk id="3" creationId="{C784C026-3E37-45F0-9068-12753279445B}"/>
          </ac:spMkLst>
        </pc:spChg>
        <pc:picChg chg="add mod ord">
          <ac:chgData name="Scott, Wendy (Childrens Services)" userId="ccf14525-30ec-4eb3-9ec0-c8e827388be1" providerId="ADAL" clId="{416012D8-1316-4DA5-B726-1F889C734793}" dt="2022-03-31T14:53:23.871" v="3403" actId="14100"/>
          <ac:picMkLst>
            <pc:docMk/>
            <pc:sldMk cId="1559848147" sldId="282"/>
            <ac:picMk id="5" creationId="{4538BB24-F04F-4F5C-BC03-4DD84B09B48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DFC9D-29FF-4D10-B4B0-8A92155DE09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EFAED-EAB3-4F0B-96F9-073D3FE7D3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Measuring heart rate</a:t>
          </a:r>
          <a:endParaRPr lang="en-US"/>
        </a:p>
      </dgm:t>
    </dgm:pt>
    <dgm:pt modelId="{E26A92A6-0E91-4432-9821-A387E487B5BF}" type="parTrans" cxnId="{4CD3CD43-8389-4B69-B265-24BA268C119C}">
      <dgm:prSet/>
      <dgm:spPr/>
      <dgm:t>
        <a:bodyPr/>
        <a:lstStyle/>
        <a:p>
          <a:endParaRPr lang="en-US"/>
        </a:p>
      </dgm:t>
    </dgm:pt>
    <dgm:pt modelId="{E2D957B8-CE3E-4EA5-9DE3-085D8B27AFE3}" type="sibTrans" cxnId="{4CD3CD43-8389-4B69-B265-24BA268C119C}">
      <dgm:prSet/>
      <dgm:spPr/>
      <dgm:t>
        <a:bodyPr/>
        <a:lstStyle/>
        <a:p>
          <a:endParaRPr lang="en-US"/>
        </a:p>
      </dgm:t>
    </dgm:pt>
    <dgm:pt modelId="{EE479246-C5C5-40A3-AEFB-452414265C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Measuring pulse</a:t>
          </a:r>
          <a:endParaRPr lang="en-US"/>
        </a:p>
      </dgm:t>
    </dgm:pt>
    <dgm:pt modelId="{3B111416-82E8-4329-8703-5030D1D46BA5}" type="parTrans" cxnId="{936C8D10-0735-4F93-A2F7-6CBAE40FB7BA}">
      <dgm:prSet/>
      <dgm:spPr/>
      <dgm:t>
        <a:bodyPr/>
        <a:lstStyle/>
        <a:p>
          <a:endParaRPr lang="en-US"/>
        </a:p>
      </dgm:t>
    </dgm:pt>
    <dgm:pt modelId="{AF267376-9392-40D4-B723-88CD74885107}" type="sibTrans" cxnId="{936C8D10-0735-4F93-A2F7-6CBAE40FB7BA}">
      <dgm:prSet/>
      <dgm:spPr/>
      <dgm:t>
        <a:bodyPr/>
        <a:lstStyle/>
        <a:p>
          <a:endParaRPr lang="en-US"/>
        </a:p>
      </dgm:t>
    </dgm:pt>
    <dgm:pt modelId="{08B98604-DCF7-4EA4-BF4A-B5697B4B8552}" type="pres">
      <dgm:prSet presAssocID="{5EADFC9D-29FF-4D10-B4B0-8A92155DE09D}" presName="root" presStyleCnt="0">
        <dgm:presLayoutVars>
          <dgm:dir/>
          <dgm:resizeHandles val="exact"/>
        </dgm:presLayoutVars>
      </dgm:prSet>
      <dgm:spPr/>
    </dgm:pt>
    <dgm:pt modelId="{9FA40CA9-22D5-42C4-9A9D-56D1280A3676}" type="pres">
      <dgm:prSet presAssocID="{9BAEFAED-EAB3-4F0B-96F9-073D3FE7D3AF}" presName="compNode" presStyleCnt="0"/>
      <dgm:spPr/>
    </dgm:pt>
    <dgm:pt modelId="{1A24E7DC-2F44-42DD-A08B-A591B4516702}" type="pres">
      <dgm:prSet presAssocID="{9BAEFAED-EAB3-4F0B-96F9-073D3FE7D3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C6B331DB-E990-4431-BDFE-C4ABB1C45030}" type="pres">
      <dgm:prSet presAssocID="{9BAEFAED-EAB3-4F0B-96F9-073D3FE7D3AF}" presName="spaceRect" presStyleCnt="0"/>
      <dgm:spPr/>
    </dgm:pt>
    <dgm:pt modelId="{B01ED207-06ED-4D98-8348-5A422C20DA1A}" type="pres">
      <dgm:prSet presAssocID="{9BAEFAED-EAB3-4F0B-96F9-073D3FE7D3AF}" presName="textRect" presStyleLbl="revTx" presStyleIdx="0" presStyleCnt="2">
        <dgm:presLayoutVars>
          <dgm:chMax val="1"/>
          <dgm:chPref val="1"/>
        </dgm:presLayoutVars>
      </dgm:prSet>
      <dgm:spPr/>
    </dgm:pt>
    <dgm:pt modelId="{1F3E4A92-0C5A-4771-9CAE-8AD0F97B4BE3}" type="pres">
      <dgm:prSet presAssocID="{E2D957B8-CE3E-4EA5-9DE3-085D8B27AFE3}" presName="sibTrans" presStyleCnt="0"/>
      <dgm:spPr/>
    </dgm:pt>
    <dgm:pt modelId="{8C7D12F7-C84E-4074-8794-24B2E1D5E59C}" type="pres">
      <dgm:prSet presAssocID="{EE479246-C5C5-40A3-AEFB-452414265CF8}" presName="compNode" presStyleCnt="0"/>
      <dgm:spPr/>
    </dgm:pt>
    <dgm:pt modelId="{7301DB09-0DC1-4F55-9783-EE90976F35F0}" type="pres">
      <dgm:prSet presAssocID="{EE479246-C5C5-40A3-AEFB-452414265C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B756911A-829E-4D71-9C41-A81F301DBB3F}" type="pres">
      <dgm:prSet presAssocID="{EE479246-C5C5-40A3-AEFB-452414265CF8}" presName="spaceRect" presStyleCnt="0"/>
      <dgm:spPr/>
    </dgm:pt>
    <dgm:pt modelId="{6E864CDD-99D8-4F5D-9846-D8A1B48E7E98}" type="pres">
      <dgm:prSet presAssocID="{EE479246-C5C5-40A3-AEFB-452414265CF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36C8D10-0735-4F93-A2F7-6CBAE40FB7BA}" srcId="{5EADFC9D-29FF-4D10-B4B0-8A92155DE09D}" destId="{EE479246-C5C5-40A3-AEFB-452414265CF8}" srcOrd="1" destOrd="0" parTransId="{3B111416-82E8-4329-8703-5030D1D46BA5}" sibTransId="{AF267376-9392-40D4-B723-88CD74885107}"/>
    <dgm:cxn modelId="{4CD3CD43-8389-4B69-B265-24BA268C119C}" srcId="{5EADFC9D-29FF-4D10-B4B0-8A92155DE09D}" destId="{9BAEFAED-EAB3-4F0B-96F9-073D3FE7D3AF}" srcOrd="0" destOrd="0" parTransId="{E26A92A6-0E91-4432-9821-A387E487B5BF}" sibTransId="{E2D957B8-CE3E-4EA5-9DE3-085D8B27AFE3}"/>
    <dgm:cxn modelId="{3216156F-8672-41F5-988A-7658200E58F4}" type="presOf" srcId="{5EADFC9D-29FF-4D10-B4B0-8A92155DE09D}" destId="{08B98604-DCF7-4EA4-BF4A-B5697B4B8552}" srcOrd="0" destOrd="0" presId="urn:microsoft.com/office/officeart/2018/2/layout/IconLabelList"/>
    <dgm:cxn modelId="{33492272-B0E3-40B9-B664-BBAB2C78E0FA}" type="presOf" srcId="{9BAEFAED-EAB3-4F0B-96F9-073D3FE7D3AF}" destId="{B01ED207-06ED-4D98-8348-5A422C20DA1A}" srcOrd="0" destOrd="0" presId="urn:microsoft.com/office/officeart/2018/2/layout/IconLabelList"/>
    <dgm:cxn modelId="{BFECB955-E9D1-47F2-BA69-27D4299575ED}" type="presOf" srcId="{EE479246-C5C5-40A3-AEFB-452414265CF8}" destId="{6E864CDD-99D8-4F5D-9846-D8A1B48E7E98}" srcOrd="0" destOrd="0" presId="urn:microsoft.com/office/officeart/2018/2/layout/IconLabelList"/>
    <dgm:cxn modelId="{488E14F5-E5D7-4607-8178-A5DD64EAC032}" type="presParOf" srcId="{08B98604-DCF7-4EA4-BF4A-B5697B4B8552}" destId="{9FA40CA9-22D5-42C4-9A9D-56D1280A3676}" srcOrd="0" destOrd="0" presId="urn:microsoft.com/office/officeart/2018/2/layout/IconLabelList"/>
    <dgm:cxn modelId="{DA62C732-9665-4CE6-A2D3-2A34C70FCF7E}" type="presParOf" srcId="{9FA40CA9-22D5-42C4-9A9D-56D1280A3676}" destId="{1A24E7DC-2F44-42DD-A08B-A591B4516702}" srcOrd="0" destOrd="0" presId="urn:microsoft.com/office/officeart/2018/2/layout/IconLabelList"/>
    <dgm:cxn modelId="{34FA9D5A-9939-4F15-A14A-C1A69ECDD0E4}" type="presParOf" srcId="{9FA40CA9-22D5-42C4-9A9D-56D1280A3676}" destId="{C6B331DB-E990-4431-BDFE-C4ABB1C45030}" srcOrd="1" destOrd="0" presId="urn:microsoft.com/office/officeart/2018/2/layout/IconLabelList"/>
    <dgm:cxn modelId="{4A5AC08C-12C5-4F54-B759-9B24E390772E}" type="presParOf" srcId="{9FA40CA9-22D5-42C4-9A9D-56D1280A3676}" destId="{B01ED207-06ED-4D98-8348-5A422C20DA1A}" srcOrd="2" destOrd="0" presId="urn:microsoft.com/office/officeart/2018/2/layout/IconLabelList"/>
    <dgm:cxn modelId="{7542EBEA-1CF5-4A69-9159-A9C7DD7D3CE8}" type="presParOf" srcId="{08B98604-DCF7-4EA4-BF4A-B5697B4B8552}" destId="{1F3E4A92-0C5A-4771-9CAE-8AD0F97B4BE3}" srcOrd="1" destOrd="0" presId="urn:microsoft.com/office/officeart/2018/2/layout/IconLabelList"/>
    <dgm:cxn modelId="{E0125FB3-A808-4859-A8A9-3C93DDDDBEFE}" type="presParOf" srcId="{08B98604-DCF7-4EA4-BF4A-B5697B4B8552}" destId="{8C7D12F7-C84E-4074-8794-24B2E1D5E59C}" srcOrd="2" destOrd="0" presId="urn:microsoft.com/office/officeart/2018/2/layout/IconLabelList"/>
    <dgm:cxn modelId="{E80C8F0F-DA13-4671-BF99-7F694F8D6BCD}" type="presParOf" srcId="{8C7D12F7-C84E-4074-8794-24B2E1D5E59C}" destId="{7301DB09-0DC1-4F55-9783-EE90976F35F0}" srcOrd="0" destOrd="0" presId="urn:microsoft.com/office/officeart/2018/2/layout/IconLabelList"/>
    <dgm:cxn modelId="{9F2F1BD3-C97B-4887-BD05-D8898E32A077}" type="presParOf" srcId="{8C7D12F7-C84E-4074-8794-24B2E1D5E59C}" destId="{B756911A-829E-4D71-9C41-A81F301DBB3F}" srcOrd="1" destOrd="0" presId="urn:microsoft.com/office/officeart/2018/2/layout/IconLabelList"/>
    <dgm:cxn modelId="{E8AE4070-6BDA-4971-8380-65AD4F16F38E}" type="presParOf" srcId="{8C7D12F7-C84E-4074-8794-24B2E1D5E59C}" destId="{6E864CDD-99D8-4F5D-9846-D8A1B48E7E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4E7DC-2F44-42DD-A08B-A591B4516702}">
      <dsp:nvSpPr>
        <dsp:cNvPr id="0" name=""/>
        <dsp:cNvSpPr/>
      </dsp:nvSpPr>
      <dsp:spPr>
        <a:xfrm>
          <a:off x="1747800" y="13467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ED207-06ED-4D98-8348-5A422C20DA1A}">
      <dsp:nvSpPr>
        <dsp:cNvPr id="0" name=""/>
        <dsp:cNvSpPr/>
      </dsp:nvSpPr>
      <dsp:spPr>
        <a:xfrm>
          <a:off x="559800" y="254892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Measuring heart rate</a:t>
          </a:r>
          <a:endParaRPr lang="en-US" sz="3900" kern="1200"/>
        </a:p>
      </dsp:txBody>
      <dsp:txXfrm>
        <a:off x="559800" y="2548928"/>
        <a:ext cx="4320000" cy="720000"/>
      </dsp:txXfrm>
    </dsp:sp>
    <dsp:sp modelId="{7301DB09-0DC1-4F55-9783-EE90976F35F0}">
      <dsp:nvSpPr>
        <dsp:cNvPr id="0" name=""/>
        <dsp:cNvSpPr/>
      </dsp:nvSpPr>
      <dsp:spPr>
        <a:xfrm>
          <a:off x="6823800" y="13467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64CDD-99D8-4F5D-9846-D8A1B48E7E98}">
      <dsp:nvSpPr>
        <dsp:cNvPr id="0" name=""/>
        <dsp:cNvSpPr/>
      </dsp:nvSpPr>
      <dsp:spPr>
        <a:xfrm>
          <a:off x="5635800" y="254892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Measuring pulse</a:t>
          </a:r>
          <a:endParaRPr lang="en-US" sz="3900" kern="1200"/>
        </a:p>
      </dsp:txBody>
      <dsp:txXfrm>
        <a:off x="5635800" y="2548928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20B0DE6-C062-4A8F-BAC7-8FA2ADFDC4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FBE824B-F64A-4648-8ADA-D9854B2460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676F842-BA96-4EAE-ADB4-11CFA5D642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160D536-000A-4533-9884-9196D188889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8B6C28D1-4FF4-4AA8-9442-AAAB9013817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51263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6DE8-4897-424E-A253-93C15F94ABC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1227138"/>
            <a:ext cx="5883275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988" y="4721225"/>
            <a:ext cx="5299075" cy="3863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51263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CC970-DBCA-4D6B-BA93-D076CAC49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5waystowellbeing.org.au/tools-resources/5-ways-to-wellbeing-quiz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hs.uk/mental-health/self-help/guides-tools-and-activities/depression-anxiety-self-assessment-quiz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blog/what-wellbeing-how-can-we-measure-it-and-how-can-we-support-people-improve-it#_ftnref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sli.do/event/rE6KY84ZJdjqDt41XXcKFA/pol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sli.do/event/rE6KY84ZJdjqDt41XXcKFA/poll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Ground rules:</a:t>
            </a:r>
          </a:p>
          <a:p>
            <a:r>
              <a:rPr lang="en-GB" dirty="0"/>
              <a:t>No judgements</a:t>
            </a:r>
          </a:p>
          <a:p>
            <a:r>
              <a:rPr lang="en-GB" dirty="0"/>
              <a:t>Learning and sharing together to improve collectively</a:t>
            </a:r>
          </a:p>
          <a:p>
            <a:r>
              <a:rPr lang="en-GB" dirty="0"/>
              <a:t>No right or wrong answers – different subjects = different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7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informal how are you capturing and recording the evidence?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5 Ways to Wellbeing Quiz — 5 Ways To Wellbeing</a:t>
            </a:r>
            <a:r>
              <a:rPr lang="en-GB" dirty="0"/>
              <a:t>  NB Australian</a:t>
            </a:r>
          </a:p>
          <a:p>
            <a:r>
              <a:rPr lang="en-GB">
                <a:hlinkClick r:id="rId4"/>
              </a:rPr>
              <a:t>Depression and anxiety self-assessment quiz - NHS (www.nhs.uk)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1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– </a:t>
            </a:r>
            <a:r>
              <a:rPr lang="en-GB" dirty="0" err="1"/>
              <a:t>gp</a:t>
            </a:r>
            <a:r>
              <a:rPr lang="en-GB" dirty="0"/>
              <a:t> assess effectiveness of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7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sng" dirty="0">
                <a:solidFill>
                  <a:srgbClr val="4D7D7D"/>
                </a:solidFill>
                <a:effectLst/>
                <a:latin typeface="Raleway" pitchFamily="2" charset="0"/>
                <a:hlinkClick r:id="rId3"/>
              </a:rPr>
              <a:t>[1]</a:t>
            </a:r>
            <a:r>
              <a:rPr lang="en-GB" b="0" i="0" dirty="0">
                <a:solidFill>
                  <a:srgbClr val="555555"/>
                </a:solidFill>
                <a:effectLst/>
                <a:latin typeface="Raleway" pitchFamily="2" charset="0"/>
              </a:rPr>
              <a:t> New Economics Foundation (2012) </a:t>
            </a:r>
            <a:r>
              <a:rPr lang="en-GB" b="0" i="1" dirty="0">
                <a:solidFill>
                  <a:srgbClr val="555555"/>
                </a:solidFill>
                <a:effectLst/>
                <a:latin typeface="Raleway" pitchFamily="2" charset="0"/>
              </a:rPr>
              <a:t>Measuring Wellbeing: A guide for practitioners</a:t>
            </a:r>
            <a:r>
              <a:rPr lang="en-GB" b="0" i="0" dirty="0">
                <a:solidFill>
                  <a:srgbClr val="555555"/>
                </a:solidFill>
                <a:effectLst/>
                <a:latin typeface="Raleway" pitchFamily="2" charset="0"/>
              </a:rPr>
              <a:t>, London: New Economics Foundation.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36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can this be measured?</a:t>
            </a:r>
          </a:p>
          <a:p>
            <a:r>
              <a:rPr lang="en-GB" dirty="0"/>
              <a:t>Can the learning objective be improved to make it smarter?</a:t>
            </a:r>
          </a:p>
          <a:p>
            <a:r>
              <a:rPr lang="en-GB" dirty="0"/>
              <a:t>What assessment activity could be completed to assess the LO?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94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can this be measured?</a:t>
            </a:r>
          </a:p>
          <a:p>
            <a:r>
              <a:rPr lang="en-GB" dirty="0"/>
              <a:t>Can the learning objective be improved to make it smarter?</a:t>
            </a:r>
          </a:p>
          <a:p>
            <a:r>
              <a:rPr lang="en-GB" dirty="0"/>
              <a:t>What assessment activity could be completed to assess the LO?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25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can this be measured?</a:t>
            </a:r>
          </a:p>
          <a:p>
            <a:r>
              <a:rPr lang="en-GB" dirty="0"/>
              <a:t>Can the learning objective be improved to make it smarter?</a:t>
            </a:r>
          </a:p>
          <a:p>
            <a:r>
              <a:rPr lang="en-GB" dirty="0"/>
              <a:t>What assessment activity could be completed to assess the LO?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1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Overt or covert wellbeing?</a:t>
            </a:r>
          </a:p>
          <a:p>
            <a:endParaRPr lang="en-GB" dirty="0"/>
          </a:p>
          <a:p>
            <a:r>
              <a:rPr lang="en-GB" dirty="0"/>
              <a:t>Do learners know that the course is aimed at improving their wellbeing?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1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assessment of group:</a:t>
            </a:r>
          </a:p>
          <a:p>
            <a:r>
              <a:rPr lang="en-GB" dirty="0"/>
              <a:t>https://app.sli.do/event/rE6KY84ZJdjqDt41XXcKFA/embed/polls/b55dfc5e-bf56-45b6-897f-d7174c7622ff 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A3A3A3"/>
                </a:solidFill>
                <a:effectLst/>
                <a:latin typeface="Roboto" panose="02000000000000000000" pitchFamily="2" charset="0"/>
              </a:rPr>
              <a:t>Participants can join at </a:t>
            </a:r>
            <a:r>
              <a:rPr lang="en-GB" b="1" i="0" dirty="0">
                <a:solidFill>
                  <a:srgbClr val="A3A3A3"/>
                </a:solidFill>
                <a:effectLst/>
                <a:latin typeface="Roboto" panose="02000000000000000000" pitchFamily="2" charset="0"/>
              </a:rPr>
              <a:t>slido.com</a:t>
            </a:r>
            <a:r>
              <a:rPr lang="en-GB" b="0" i="0" dirty="0">
                <a:solidFill>
                  <a:srgbClr val="A3A3A3"/>
                </a:solidFill>
                <a:effectLst/>
                <a:latin typeface="Roboto" panose="02000000000000000000" pitchFamily="2" charset="0"/>
              </a:rPr>
              <a:t> with </a:t>
            </a:r>
            <a:r>
              <a:rPr lang="en-GB" b="1" i="0" dirty="0">
                <a:solidFill>
                  <a:srgbClr val="A3A3A3"/>
                </a:solidFill>
                <a:effectLst/>
                <a:latin typeface="Roboto" panose="02000000000000000000" pitchFamily="2" charset="0"/>
              </a:rPr>
              <a:t>#259406</a:t>
            </a:r>
          </a:p>
          <a:p>
            <a:endParaRPr lang="en-GB" b="1" i="0" dirty="0">
              <a:solidFill>
                <a:srgbClr val="A3A3A3"/>
              </a:solidFill>
              <a:effectLst/>
              <a:latin typeface="Roboto" panose="02000000000000000000" pitchFamily="2" charset="0"/>
            </a:endParaRPr>
          </a:p>
          <a:p>
            <a:r>
              <a:rPr lang="en-GB" dirty="0">
                <a:hlinkClick r:id="rId3"/>
              </a:rPr>
              <a:t>Measuring Wellbeing (sli.do)</a:t>
            </a:r>
            <a:endParaRPr lang="en-GB" dirty="0"/>
          </a:p>
          <a:p>
            <a:endParaRPr lang="en-GB" dirty="0"/>
          </a:p>
          <a:p>
            <a:r>
              <a:rPr lang="en-GB" dirty="0"/>
              <a:t>https://www.menti.com/gpaxt614yw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1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as tutors we are not expert psychologists and councillors, learners may come with expectations of ‘cures’, be clear with your boundaries</a:t>
            </a:r>
          </a:p>
          <a:p>
            <a:r>
              <a:rPr lang="en-GB" dirty="0"/>
              <a:t>Make sure you are familiar with safeguarding policy and who you should contact</a:t>
            </a:r>
          </a:p>
          <a:p>
            <a:r>
              <a:rPr lang="en-GB" dirty="0"/>
              <a:t>Breaking confidentiality – when there is a risk to safety of an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7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you see?  How does this make you feel?  What does it make you think off?</a:t>
            </a:r>
          </a:p>
          <a:p>
            <a:endParaRPr lang="en-GB" dirty="0"/>
          </a:p>
          <a:p>
            <a:r>
              <a:rPr lang="en-GB" dirty="0"/>
              <a:t>Wellbeing is very subjective and means different things to different people</a:t>
            </a:r>
          </a:p>
          <a:p>
            <a:r>
              <a:rPr lang="en-GB" dirty="0"/>
              <a:t>Each person is starting from their own unique place</a:t>
            </a:r>
          </a:p>
          <a:p>
            <a:r>
              <a:rPr lang="en-GB" dirty="0"/>
              <a:t>Each person will have individual goals/outcome/reasons for being on the course (other than it was free!!)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Measuring Wellbeing (sli.do)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5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1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to measure impact you have to be able to evidence the learning journey, learning objectives are not just about what you will teach/deliver or even have embedded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6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is the evidence being captured?  How do you know each and every learner has achieved?</a:t>
            </a:r>
          </a:p>
          <a:p>
            <a:r>
              <a:rPr lang="en-GB" dirty="0"/>
              <a:t>Could you use HL16c for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2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Specific?  What outcome are you expecting?</a:t>
            </a:r>
          </a:p>
          <a:p>
            <a:r>
              <a:rPr lang="en-GB" dirty="0"/>
              <a:t>Measurable? How will you know</a:t>
            </a:r>
          </a:p>
          <a:p>
            <a:r>
              <a:rPr lang="en-GB" dirty="0"/>
              <a:t>Achievable/attainable/actionable and Realistic? How far will the learners travel?</a:t>
            </a:r>
          </a:p>
          <a:p>
            <a:r>
              <a:rPr lang="en-GB" dirty="0"/>
              <a:t>Time? Demonstratable within the course length?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CC970-DBCA-4D6B-BA93-D076CAC491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0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7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148"/>
            <a:ext cx="10515600" cy="3403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34E9E-03E9-43A7-8D26-3F13ED89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08143-E9C9-4662-AF1B-1D0AFCAE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EDA4-573E-471D-BAED-91A0CBAB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9A80646-2AB3-412E-8F5B-55CFB476E4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74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24744"/>
            <a:ext cx="10515600" cy="255914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0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FB2B-7D82-4648-B85B-26094DA7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FAD5D-8ECB-4606-B94D-67BFD2E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A0CE0-9A98-44DB-933A-96128F68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68B218-C46D-48E9-BD4F-4CF63A948C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21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0148"/>
            <a:ext cx="5181600" cy="34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0148"/>
            <a:ext cx="5181600" cy="34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5A04A9-3095-49A9-9D1E-D0B54692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79785-4DEC-4D88-B83C-244B5D13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CFAB7F-943F-4639-9672-351E9F08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01037C1B-561A-425E-B986-A687D96B4C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89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96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9568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19598"/>
            <a:ext cx="5157787" cy="27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956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19598"/>
            <a:ext cx="5183188" cy="27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9ECB72-FAB6-4C41-A8A2-0F8C281B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5BCD87-7EF1-4EB9-9B91-10C1A517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E3A47C-3994-45A2-B89A-75B39F52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501F551-17C6-4FED-B85F-71C9FBF3F4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1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0A6DC5-E5AB-40E0-AB35-43F020E7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A0D4C4-7186-45E9-97BF-24DA08BB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02931E-6425-4195-9BF6-0732D38F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4AD607A5-4D75-4FCD-AE10-F10F104FCD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1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AE672A-FB77-4268-82D0-409E9EC4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EAAFC5-5858-4F35-BC0E-07739E9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6CA918-A93E-45FD-BF38-FC4BFAA6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FD4F7235-4E9F-4AD9-B5F1-42A90B06F0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20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17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01949"/>
            <a:ext cx="6172200" cy="4241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1923"/>
            <a:ext cx="3932237" cy="317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77B7F0-ADE6-4DC3-8ACF-A04F0710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59CA56-0252-4469-B5DC-AD474BB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BA4341-42BE-4CBF-A4D1-24BCBBF9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89B2E2C-CBDA-42B2-A517-CFD7BCFBFF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6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17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01949"/>
            <a:ext cx="6172200" cy="42640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1923"/>
            <a:ext cx="3932237" cy="31940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C49ABA-723B-48B7-A511-65F7AC73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AE7902-8848-45E1-B879-CEF3F693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865F8-B250-4477-97DF-4444DA1B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44BD82C-3F41-41E4-9529-77C298C94F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040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8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DEBB86-A9D8-46A0-B4AC-B180CF5E5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112EFD-FD87-48AE-B70A-7F8854400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92BE-5D33-44E6-972C-26D0111EA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3736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46648-F7B9-4CAD-994C-86C22E18E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373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63AD-983A-44B5-931C-2E0AB0FA2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37368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BD8C04-182D-43B0-B364-0A25B5D3274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blog/what-wellbeing-how-can-we-measure-it-and-how-can-we-support-people-improve-it#_ftn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CA6C0-7DDC-412E-A1E5-F50E2EC85667}"/>
              </a:ext>
            </a:extLst>
          </p:cNvPr>
          <p:cNvSpPr txBox="1"/>
          <p:nvPr/>
        </p:nvSpPr>
        <p:spPr>
          <a:xfrm>
            <a:off x="1091444" y="4365104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Assessing wellbeing elements of courses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404C-4892-4354-B994-E7733594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Getting the LO right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502AD4-B981-47E9-AE05-C4385DFB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8" y="2405211"/>
            <a:ext cx="12189292" cy="30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4B718E-369E-42F6-A3A8-0812F5C1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and After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34928-9BED-4B30-AFB7-CBCB67EF3C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Formal</a:t>
            </a:r>
          </a:p>
          <a:p>
            <a:r>
              <a:rPr lang="en-GB" dirty="0"/>
              <a:t>Questionnaire</a:t>
            </a:r>
          </a:p>
          <a:p>
            <a:r>
              <a:rPr lang="en-GB" dirty="0"/>
              <a:t>Rating assessment</a:t>
            </a:r>
          </a:p>
          <a:p>
            <a:r>
              <a:rPr lang="en-GB" dirty="0"/>
              <a:t>1:1 session</a:t>
            </a:r>
          </a:p>
          <a:p>
            <a:r>
              <a:rPr lang="en-GB" dirty="0"/>
              <a:t>End quiz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DCE8E-E815-4744-B0A4-340940C386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Informal</a:t>
            </a:r>
          </a:p>
          <a:p>
            <a:r>
              <a:rPr lang="en-GB" dirty="0"/>
              <a:t>Observation</a:t>
            </a:r>
          </a:p>
          <a:p>
            <a:r>
              <a:rPr lang="en-GB" dirty="0"/>
              <a:t>Anecdotal</a:t>
            </a:r>
          </a:p>
          <a:p>
            <a:r>
              <a:rPr lang="en-GB" dirty="0"/>
              <a:t>Learner comment + behaviour</a:t>
            </a:r>
          </a:p>
        </p:txBody>
      </p:sp>
    </p:spTree>
    <p:extLst>
      <p:ext uri="{BB962C8B-B14F-4D97-AF65-F5344CB8AC3E}">
        <p14:creationId xmlns:p14="http://schemas.microsoft.com/office/powerpoint/2010/main" val="41238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A9C6-11CA-4AE6-9BDE-4D8116CD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EEEA-9E73-400B-8580-CD610CD33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 start of session</a:t>
            </a:r>
          </a:p>
          <a:p>
            <a:r>
              <a:rPr lang="en-GB" dirty="0"/>
              <a:t>Start and end of session</a:t>
            </a:r>
          </a:p>
          <a:p>
            <a:r>
              <a:rPr lang="en-GB" dirty="0"/>
              <a:t>Round Robin (feedback)</a:t>
            </a:r>
          </a:p>
          <a:p>
            <a:r>
              <a:rPr lang="en-GB" dirty="0"/>
              <a:t>Home practice reflections</a:t>
            </a:r>
          </a:p>
          <a:p>
            <a:r>
              <a:rPr lang="en-GB" dirty="0"/>
              <a:t>Learning diaries/journals (email response)</a:t>
            </a:r>
          </a:p>
          <a:p>
            <a:r>
              <a:rPr lang="en-GB" dirty="0"/>
              <a:t>Recap lists</a:t>
            </a:r>
          </a:p>
        </p:txBody>
      </p:sp>
    </p:spTree>
    <p:extLst>
      <p:ext uri="{BB962C8B-B14F-4D97-AF65-F5344CB8AC3E}">
        <p14:creationId xmlns:p14="http://schemas.microsoft.com/office/powerpoint/2010/main" val="24165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51AB-042B-413A-A528-9C5CFE91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Physiological responses </a:t>
            </a:r>
            <a:endParaRPr lang="en-GB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16108B9-C294-468F-B74A-A4A56B6805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40148"/>
          <a:ext cx="10515600" cy="340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06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E5D2-288A-4D2D-98EC-75176092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Psychological responses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FB2B-0C18-4CB7-B255-BB43391F0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Quietness on mind</a:t>
            </a:r>
          </a:p>
          <a:p>
            <a:r>
              <a:rPr lang="en-GB" dirty="0"/>
              <a:t>Sense of calm</a:t>
            </a:r>
          </a:p>
          <a:p>
            <a:r>
              <a:rPr lang="en-GB" dirty="0"/>
              <a:t>Clarity of mind</a:t>
            </a:r>
          </a:p>
          <a:p>
            <a:r>
              <a:rPr lang="en-GB" dirty="0"/>
              <a:t>Ability to focus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3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E361-6D6E-4C56-9A87-E78B3EE5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3EFC1-4385-4452-8630-371B36574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555555"/>
                </a:solidFill>
                <a:effectLst/>
                <a:latin typeface="Raleway" panose="020B0604020202020204" pitchFamily="2" charset="0"/>
              </a:rPr>
              <a:t>‘Wellbeing can be understood as how people feel and how they function, both on a personal and a social level, and how they evaluate their lives as a whole.”</a:t>
            </a:r>
            <a:r>
              <a:rPr lang="en-GB" b="0" i="0" u="sng" dirty="0">
                <a:solidFill>
                  <a:srgbClr val="578D8D"/>
                </a:solidFill>
                <a:effectLst/>
                <a:latin typeface="Raleway" panose="020B0604020202020204" pitchFamily="2" charset="0"/>
                <a:hlinkClick r:id="rId3"/>
              </a:rPr>
              <a:t>[1]</a:t>
            </a:r>
            <a:endParaRPr lang="en-GB" b="0" i="0" u="sng" dirty="0">
              <a:solidFill>
                <a:srgbClr val="578D8D"/>
              </a:solidFill>
              <a:effectLst/>
              <a:latin typeface="Raleway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7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BDE2DA-0E3E-4F1E-84CC-07321875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 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1043AF-7C77-420E-9751-9C73BB09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149"/>
            <a:ext cx="10515600" cy="11768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By the end of the course learners will have </a:t>
            </a:r>
          </a:p>
          <a:p>
            <a:r>
              <a:rPr lang="en-GB" b="1" dirty="0"/>
              <a:t>developed </a:t>
            </a:r>
            <a:r>
              <a:rPr lang="en-GB" dirty="0"/>
              <a:t>a positive mindset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20D23-6B15-4B1A-992D-096F1D227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591"/>
          <a:stretch/>
        </p:blipFill>
        <p:spPr>
          <a:xfrm>
            <a:off x="1343472" y="4365104"/>
            <a:ext cx="9753600" cy="22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BDE2DA-0E3E-4F1E-84CC-07321875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 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1043AF-7C77-420E-9751-9C73BB09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149"/>
            <a:ext cx="10515600" cy="16089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By the end of the course learners will be able to: </a:t>
            </a:r>
          </a:p>
          <a:p>
            <a:r>
              <a:rPr lang="en-GB" sz="2800" b="1" dirty="0"/>
              <a:t>describe</a:t>
            </a:r>
            <a:r>
              <a:rPr lang="en-GB" sz="2800" dirty="0"/>
              <a:t> how mark making helps improve your mental wellbeing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20D23-6B15-4B1A-992D-096F1D227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591"/>
          <a:stretch/>
        </p:blipFill>
        <p:spPr>
          <a:xfrm>
            <a:off x="1343472" y="4365104"/>
            <a:ext cx="9753600" cy="22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2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BDE2DA-0E3E-4F1E-84CC-07321875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 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1043AF-7C77-420E-9751-9C73BB09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149"/>
            <a:ext cx="10515600" cy="11048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By the end of the course learners will be able to: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/>
              <a:t>identify</a:t>
            </a:r>
            <a:r>
              <a:rPr lang="en-GB" sz="2800" dirty="0"/>
              <a:t> strategies for building self-esteem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20D23-6B15-4B1A-992D-096F1D227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591"/>
          <a:stretch/>
        </p:blipFill>
        <p:spPr>
          <a:xfrm>
            <a:off x="1343472" y="4365104"/>
            <a:ext cx="9753600" cy="22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6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4E502D5-A70C-425B-9D45-274B5377A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79500"/>
            <a:ext cx="10515600" cy="1325563"/>
          </a:xfrm>
        </p:spPr>
        <p:txBody>
          <a:bodyPr/>
          <a:lstStyle/>
          <a:p>
            <a:r>
              <a:rPr lang="en-US" altLang="en-US" dirty="0"/>
              <a:t>Workshop outcomes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E80A58B-9A69-4393-A9CD-FDD3D9CB1A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540000"/>
            <a:ext cx="10515600" cy="340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Aim: </a:t>
            </a:r>
            <a:r>
              <a:rPr lang="en-GB" dirty="0"/>
              <a:t>Looking at how to build in and manage assessment of wellbeing objectives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altLang="en-US" dirty="0"/>
              <a:t>By the end of the session, you should be able to;</a:t>
            </a:r>
          </a:p>
          <a:p>
            <a:r>
              <a:rPr lang="en-US" altLang="en-US" dirty="0"/>
              <a:t>Identify measurable learning objectives</a:t>
            </a:r>
          </a:p>
          <a:p>
            <a:r>
              <a:rPr lang="en-US" altLang="en-US" dirty="0"/>
              <a:t>Identify methods for assessing objectives relating to wellbeing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997D-F202-47D2-A765-3C5B64DD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Thrives courses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9330-94CC-4D44-B1FE-66CC13B2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864"/>
            <a:ext cx="10515600" cy="4032448"/>
          </a:xfrm>
        </p:spPr>
        <p:txBody>
          <a:bodyPr/>
          <a:lstStyle/>
          <a:p>
            <a:r>
              <a:rPr lang="en-GB" dirty="0"/>
              <a:t>Courses clearly focused on well-being</a:t>
            </a:r>
          </a:p>
          <a:p>
            <a:pPr lvl="1"/>
            <a:r>
              <a:rPr lang="en-GB" dirty="0"/>
              <a:t>Confidence</a:t>
            </a:r>
          </a:p>
          <a:p>
            <a:pPr lvl="1"/>
            <a:r>
              <a:rPr lang="en-GB" dirty="0"/>
              <a:t>Anxiety</a:t>
            </a:r>
          </a:p>
          <a:p>
            <a:pPr lvl="1"/>
            <a:r>
              <a:rPr lang="en-GB" dirty="0"/>
              <a:t>Positive mental attitude</a:t>
            </a:r>
          </a:p>
          <a:p>
            <a:pPr lvl="1"/>
            <a:endParaRPr lang="en-GB" dirty="0"/>
          </a:p>
          <a:p>
            <a:r>
              <a:rPr lang="en-GB" dirty="0"/>
              <a:t>Course with wellbeing linked to a topic</a:t>
            </a:r>
          </a:p>
          <a:p>
            <a:pPr lvl="1"/>
            <a:r>
              <a:rPr lang="en-GB" dirty="0"/>
              <a:t>Art</a:t>
            </a:r>
          </a:p>
          <a:p>
            <a:pPr lvl="1"/>
            <a:r>
              <a:rPr lang="en-GB" dirty="0"/>
              <a:t>Yoga</a:t>
            </a:r>
          </a:p>
          <a:p>
            <a:pPr lvl="1"/>
            <a:r>
              <a:rPr lang="en-GB" dirty="0"/>
              <a:t>Mindfulness</a:t>
            </a:r>
          </a:p>
        </p:txBody>
      </p:sp>
    </p:spTree>
    <p:extLst>
      <p:ext uri="{BB962C8B-B14F-4D97-AF65-F5344CB8AC3E}">
        <p14:creationId xmlns:p14="http://schemas.microsoft.com/office/powerpoint/2010/main" val="137265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73C-7EDF-4E54-AAC8-EB131D1B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currently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3A2EC-3CC6-4877-A42C-7CA8122CC934}"/>
              </a:ext>
            </a:extLst>
          </p:cNvPr>
          <p:cNvSpPr txBox="1"/>
          <p:nvPr/>
        </p:nvSpPr>
        <p:spPr>
          <a:xfrm>
            <a:off x="551384" y="2276872"/>
            <a:ext cx="68407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Go to slido.com and enter #259406</a:t>
            </a:r>
          </a:p>
          <a:p>
            <a:endParaRPr lang="en-GB" sz="2400" dirty="0"/>
          </a:p>
          <a:p>
            <a:r>
              <a:rPr lang="en-GB" sz="2400" dirty="0"/>
              <a:t>Or scan the QR code with your phone</a:t>
            </a:r>
          </a:p>
          <a:p>
            <a:endParaRPr lang="en-GB" sz="24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cs typeface="Arial" panose="020B0604020202020204" pitchFamily="34" charset="0"/>
              </a:rPr>
              <a:t>Looking at employment, work life balance, acceptance of different cultures by others, feeling well, healthy, included. Usually through discussion, conversation, getting to know others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cs typeface="Arial" panose="020B0604020202020204" pitchFamily="34" charset="0"/>
              </a:rPr>
              <a:t>Learner journals Check in at beginning and end of session Scientific measures (depression and anxiety scales 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cs typeface="Arial" panose="020B0604020202020204" pitchFamily="34" charset="0"/>
              </a:rPr>
              <a:t>I use evaluation sheets (beginning and end of the course) Question and answers within the session - asking individuals different questions I set a task each week and we review how this has been completed at the beginning of the next session Learner feedback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cs typeface="Arial" panose="020B0604020202020204" pitchFamily="34" charset="0"/>
              </a:rPr>
              <a:t>through initial assessment and discussion.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cs typeface="Arial" panose="020B0604020202020204" pitchFamily="34" charset="0"/>
              </a:rPr>
              <a:t>Through RARPA and assessments, learner’s weekly feedback</a:t>
            </a:r>
          </a:p>
          <a:p>
            <a:endParaRPr lang="en-GB" sz="2400" dirty="0"/>
          </a:p>
        </p:txBody>
      </p:sp>
      <p:pic>
        <p:nvPicPr>
          <p:cNvPr id="8" name="Content Placeholder 7" descr="Qr code&#10;&#10;Description automatically generated">
            <a:extLst>
              <a:ext uri="{FF2B5EF4-FFF2-40B4-BE49-F238E27FC236}">
                <a16:creationId xmlns:a16="http://schemas.microsoft.com/office/drawing/2014/main" id="{6368058D-CE64-4C9C-9083-6C9E2123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276872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28074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cue buoy floating at sea">
            <a:extLst>
              <a:ext uri="{FF2B5EF4-FFF2-40B4-BE49-F238E27FC236}">
                <a16:creationId xmlns:a16="http://schemas.microsoft.com/office/drawing/2014/main" id="{1E93848D-BD10-44C8-ADAB-D0A01023B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C1CE8-09D3-4A58-BE44-29A5E079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sz="4000">
                <a:latin typeface="+mj-lt"/>
                <a:cs typeface="+mj-cs"/>
              </a:rPr>
              <a:t>Safeguarding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5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ooden footpath leading to sand dunes">
            <a:extLst>
              <a:ext uri="{FF2B5EF4-FFF2-40B4-BE49-F238E27FC236}">
                <a16:creationId xmlns:a16="http://schemas.microsoft.com/office/drawing/2014/main" id="{7E98CCB4-CDC5-426E-83F4-77CC4A44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99583-3855-4405-B0A6-2E0DF2B2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Subjectivity 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3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E4FA-383F-48D8-8DC0-88E2E55F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command verbs do you currently use?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38BB24-F04F-4F5C-BC03-4DD84B09B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1154" y="2060848"/>
            <a:ext cx="5556083" cy="3700189"/>
          </a:xfrm>
        </p:spPr>
      </p:pic>
    </p:spTree>
    <p:extLst>
      <p:ext uri="{BB962C8B-B14F-4D97-AF65-F5344CB8AC3E}">
        <p14:creationId xmlns:p14="http://schemas.microsoft.com/office/powerpoint/2010/main" val="155984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58D6-D68F-4057-9C02-06810D2A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1325564"/>
          </a:xfrm>
        </p:spPr>
        <p:txBody>
          <a:bodyPr/>
          <a:lstStyle/>
          <a:p>
            <a:r>
              <a:rPr lang="en-GB" dirty="0"/>
              <a:t>Examples of 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DF4D-A007-4A0D-9AC8-44C3F0B1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4589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</a:rPr>
              <a:t>Develop</a:t>
            </a:r>
            <a:r>
              <a:rPr lang="en-GB" sz="2400" dirty="0">
                <a:solidFill>
                  <a:srgbClr val="FF0000"/>
                </a:solidFill>
              </a:rPr>
              <a:t> personal confidence in participating in a group/to give/or receive positive feedback on our work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/>
              <a:t>Describe</a:t>
            </a:r>
            <a:r>
              <a:rPr lang="en-GB" sz="2400" dirty="0"/>
              <a:t> how keeping a photo journal is beneficial from both a mindfulness point of view and from a photographic perspective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/>
              <a:t>Identify</a:t>
            </a:r>
            <a:r>
              <a:rPr lang="en-GB" sz="2400" dirty="0"/>
              <a:t> strategies for building self-esteem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</a:rPr>
              <a:t>Develop</a:t>
            </a:r>
            <a:r>
              <a:rPr lang="en-GB" sz="2400" dirty="0">
                <a:solidFill>
                  <a:srgbClr val="FF0000"/>
                </a:solidFill>
              </a:rPr>
              <a:t> ideas to increase motivation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dirty="0"/>
              <a:t>Leaners will be able to </a:t>
            </a:r>
            <a:r>
              <a:rPr lang="en-GB" sz="2400" b="1" dirty="0"/>
              <a:t>identify</a:t>
            </a:r>
            <a:r>
              <a:rPr lang="en-GB" sz="2400" dirty="0"/>
              <a:t> “embracing mistakes” which helps to reduce stress.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/>
              <a:t>Identify</a:t>
            </a:r>
            <a:r>
              <a:rPr lang="en-GB" sz="2400" dirty="0"/>
              <a:t> the signs of the healthy versus unhealthy work/life balance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/>
              <a:t>Identify</a:t>
            </a:r>
            <a:r>
              <a:rPr lang="en-GB" sz="2400" dirty="0"/>
              <a:t> the bad habits and </a:t>
            </a:r>
            <a:r>
              <a:rPr lang="en-GB" sz="2400" b="1" dirty="0"/>
              <a:t>consider</a:t>
            </a:r>
            <a:r>
              <a:rPr lang="en-GB" sz="2400" dirty="0"/>
              <a:t> why we accept these</a:t>
            </a:r>
          </a:p>
          <a:p>
            <a:pPr marR="3041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FF0000"/>
                </a:solidFill>
              </a:rPr>
              <a:t>Manage</a:t>
            </a:r>
            <a:r>
              <a:rPr lang="en-GB" sz="2400" dirty="0">
                <a:solidFill>
                  <a:srgbClr val="FF0000"/>
                </a:solidFill>
              </a:rPr>
              <a:t> emotions, </a:t>
            </a:r>
            <a:r>
              <a:rPr lang="en-GB" sz="2400" b="1" dirty="0">
                <a:solidFill>
                  <a:srgbClr val="FF0000"/>
                </a:solidFill>
              </a:rPr>
              <a:t>understand</a:t>
            </a:r>
            <a:r>
              <a:rPr lang="en-GB" sz="2400" dirty="0">
                <a:solidFill>
                  <a:srgbClr val="FF0000"/>
                </a:solidFill>
              </a:rPr>
              <a:t> them and learn to live by them </a:t>
            </a:r>
          </a:p>
          <a:p>
            <a:pPr marR="3041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/>
              <a:t>Identify</a:t>
            </a:r>
            <a:r>
              <a:rPr lang="en-GB" sz="2400" dirty="0"/>
              <a:t> ways that crafting can improve your well being </a:t>
            </a:r>
          </a:p>
          <a:p>
            <a:pPr marR="3041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b="1" dirty="0"/>
              <a:t>Describe</a:t>
            </a:r>
            <a:r>
              <a:rPr lang="en-GB" sz="2400" dirty="0"/>
              <a:t> how mark making helps improve your mental wellbeing: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926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B3E8-2410-4BF2-AB32-12E706A0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SOW assessment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7023-D3A8-4764-A2B7-D8C18199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  <a:p>
            <a:r>
              <a:rPr lang="en-GB" dirty="0"/>
              <a:t>Tutor observation</a:t>
            </a:r>
          </a:p>
          <a:p>
            <a:r>
              <a:rPr lang="en-GB" dirty="0"/>
              <a:t>Contribution </a:t>
            </a:r>
          </a:p>
        </p:txBody>
      </p:sp>
    </p:spTree>
    <p:extLst>
      <p:ext uri="{BB962C8B-B14F-4D97-AF65-F5344CB8AC3E}">
        <p14:creationId xmlns:p14="http://schemas.microsoft.com/office/powerpoint/2010/main" val="326003772"/>
      </p:ext>
    </p:extLst>
  </p:cSld>
  <p:clrMapOvr>
    <a:masterClrMapping/>
  </p:clrMapOvr>
</p:sld>
</file>

<file path=ppt/theme/theme1.xml><?xml version="1.0" encoding="utf-8"?>
<a:theme xmlns:a="http://schemas.openxmlformats.org/drawingml/2006/main" name="Hampshire Achieves Ins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ampshire Achieves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C58A1F3B5F40B9DAB2C1A41FA8E9" ma:contentTypeVersion="527" ma:contentTypeDescription="Create a new document." ma:contentTypeScope="" ma:versionID="06665eb883407991979319b5e0d30e56">
  <xsd:schema xmlns:xsd="http://www.w3.org/2001/XMLSchema" xmlns:xs="http://www.w3.org/2001/XMLSchema" xmlns:p="http://schemas.microsoft.com/office/2006/metadata/properties" xmlns:ns1="http://schemas.microsoft.com/sharepoint/v3" xmlns:ns2="189d6819-42bb-40a9-9aa1-b6cfbddd55fc" xmlns:ns3="ef834189-ea37-43c1-b23c-fe8cd9c72e41" xmlns:ns4="http://schemas.microsoft.com/sharepoint/v4" targetNamespace="http://schemas.microsoft.com/office/2006/metadata/properties" ma:root="true" ma:fieldsID="d559ea567f626e9e77d21a1e1c6a915c" ns1:_="" ns2:_="" ns3:_="" ns4:_="">
    <xsd:import namespace="http://schemas.microsoft.com/sharepoint/v3"/>
    <xsd:import namespace="189d6819-42bb-40a9-9aa1-b6cfbddd55fc"/>
    <xsd:import namespace="ef834189-ea37-43c1-b23c-fe8cd9c72e4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3:Ope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g4d05b73ac8e45788dace252164c008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8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9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d6819-42bb-40a9-9aa1-b6cfbddd55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34189-ea37-43c1-b23c-fe8cd9c72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Open" ma:index="20" nillable="true" ma:displayName="Open" ma:default="1" ma:format="Dropdown" ma:internalName="Open">
      <xsd:simpleType>
        <xsd:restriction base="dms:Boolean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g4d05b73ac8e45788dace252164c008a" ma:index="26" nillable="true" ma:taxonomy="true" ma:internalName="g4d05b73ac8e45788dace252164c008a" ma:taxonomyFieldName="CSF" ma:displayName="CSF" ma:default="" ma:fieldId="{04d05b73-ac8e-4578-8dac-e252164c008a}" ma:sspId="3c5dbf34-c73a-430c-9290-9174ad787734" ma:termSetId="86a6d794-3e8d-47bd-b8d1-ecaf61a5c95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4d05b73ac8e45788dace252164c008a xmlns="ef834189-ea37-43c1-b23c-fe8cd9c72e41">
      <Terms xmlns="http://schemas.microsoft.com/office/infopath/2007/PartnerControls"/>
    </g4d05b73ac8e45788dace252164c008a>
    <IconOverlay xmlns="http://schemas.microsoft.com/sharepoint/v4" xsi:nil="true"/>
    <Open xmlns="ef834189-ea37-43c1-b23c-fe8cd9c72e41">true</Open>
  </documentManagement>
</p:properti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13A4061-2978-48E1-8297-F406032BB7F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6191C9F-4697-4CEB-8FB1-7E22F3619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9d6819-42bb-40a9-9aa1-b6cfbddd55fc"/>
    <ds:schemaRef ds:uri="ef834189-ea37-43c1-b23c-fe8cd9c72e4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F3E7E7-1D39-496C-A76F-048C6B435F6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F8F9E5E-7707-4A1C-A737-A4A9AD1FDD31}">
  <ds:schemaRefs/>
</ds:datastoreItem>
</file>

<file path=customXml/itemProps5.xml><?xml version="1.0" encoding="utf-8"?>
<ds:datastoreItem xmlns:ds="http://schemas.openxmlformats.org/officeDocument/2006/customXml" ds:itemID="{D251E03A-42B6-4BDA-8DA9-E76E2A8B98E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977</Words>
  <Application>Microsoft Office PowerPoint</Application>
  <PresentationFormat>Widescreen</PresentationFormat>
  <Paragraphs>144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Raleway</vt:lpstr>
      <vt:lpstr>Roboto</vt:lpstr>
      <vt:lpstr>Times New Roman</vt:lpstr>
      <vt:lpstr>Wingdings</vt:lpstr>
      <vt:lpstr>Hampshire Achieves Inside</vt:lpstr>
      <vt:lpstr>Hampshire Achieves Title</vt:lpstr>
      <vt:lpstr>PowerPoint Presentation</vt:lpstr>
      <vt:lpstr>Workshop outcomes</vt:lpstr>
      <vt:lpstr>Thrives courses </vt:lpstr>
      <vt:lpstr>What do you currently do?</vt:lpstr>
      <vt:lpstr>Safeguarding</vt:lpstr>
      <vt:lpstr>Subjectivity </vt:lpstr>
      <vt:lpstr>What command verbs do you currently use?</vt:lpstr>
      <vt:lpstr>Examples of LO</vt:lpstr>
      <vt:lpstr>Examples of SOW assessment methods </vt:lpstr>
      <vt:lpstr>Getting the LO right</vt:lpstr>
      <vt:lpstr>Before and After</vt:lpstr>
      <vt:lpstr>Check-ins</vt:lpstr>
      <vt:lpstr>Physiological responses </vt:lpstr>
      <vt:lpstr>Psychological responses </vt:lpstr>
      <vt:lpstr>What is well-being</vt:lpstr>
      <vt:lpstr>Try it out</vt:lpstr>
      <vt:lpstr>Try it out</vt:lpstr>
      <vt:lpstr>Try it out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cxpudc</dc:creator>
  <cp:lastModifiedBy>Wendy Scott (Childrens Services)</cp:lastModifiedBy>
  <cp:revision>17</cp:revision>
  <dcterms:created xsi:type="dcterms:W3CDTF">2011-09-06T11:13:09Z</dcterms:created>
  <dcterms:modified xsi:type="dcterms:W3CDTF">2022-03-31T14:54:34Z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bout">
    <vt:lpwstr>;#Working with documents;#</vt:lpwstr>
  </property>
  <property fmtid="{D5CDD505-2E9C-101B-9397-08002B2CF9AE}" pid="3" name="display_urn:schemas-microsoft-com:office:office#SharedWithUsers">
    <vt:lpwstr>Richardson, Joanna (ENV);Nuttall, Fiona;Pidduck, Andy</vt:lpwstr>
  </property>
  <property fmtid="{D5CDD505-2E9C-101B-9397-08002B2CF9AE}" pid="4" name="SharedWithUsers">
    <vt:lpwstr>1514;#Richardson, Joanna (ENV);#2786;#Nuttall, Fiona;#1484;#Pidduck, Andy</vt:lpwstr>
  </property>
  <property fmtid="{D5CDD505-2E9C-101B-9397-08002B2CF9AE}" pid="5" name="Target Audiences">
    <vt:lpwstr/>
  </property>
  <property fmtid="{D5CDD505-2E9C-101B-9397-08002B2CF9AE}" pid="6" name="_dlc_ExpireDate">
    <vt:lpwstr>2022-01-31T14:19:20Z</vt:lpwstr>
  </property>
  <property fmtid="{D5CDD505-2E9C-101B-9397-08002B2CF9AE}" pid="7" name="hc632fe273cb498aa970207d30c3b1d8">
    <vt:lpwstr>Publication|03329f06-488e-4f83-8728-61e80ac28c5f</vt:lpwstr>
  </property>
  <property fmtid="{D5CDD505-2E9C-101B-9397-08002B2CF9AE}" pid="8" name="Post 14 Learning">
    <vt:lpwstr>349;#Post 14 Team Administration|1b42d645-3a1c-4bb3-8125-a929c6ca0880</vt:lpwstr>
  </property>
  <property fmtid="{D5CDD505-2E9C-101B-9397-08002B2CF9AE}" pid="9" name="d5183101b66d4e3dacd96e4e4686face">
    <vt:lpwstr/>
  </property>
  <property fmtid="{D5CDD505-2E9C-101B-9397-08002B2CF9AE}" pid="10" name="jb30d1c0940a41f7836212edd3171965">
    <vt:lpwstr>Post 14 Team Administration|1b42d645-3a1c-4bb3-8125-a929c6ca0880</vt:lpwstr>
  </property>
  <property fmtid="{D5CDD505-2E9C-101B-9397-08002B2CF9AE}" pid="11" name="j33cdd25bf9e4ea08677b665c22cea81">
    <vt:lpwstr/>
  </property>
  <property fmtid="{D5CDD505-2E9C-101B-9397-08002B2CF9AE}" pid="12" name="Physical Education and Sport">
    <vt:lpwstr/>
  </property>
  <property fmtid="{D5CDD505-2E9C-101B-9397-08002B2CF9AE}" pid="13" name="Youth Services">
    <vt:lpwstr/>
  </property>
  <property fmtid="{D5CDD505-2E9C-101B-9397-08002B2CF9AE}" pid="14" name="ka2fadf937d140639443f94f82f9d7d2">
    <vt:lpwstr/>
  </property>
  <property fmtid="{D5CDD505-2E9C-101B-9397-08002B2CF9AE}" pid="15" name="jf81eab6ba0d48e39021c117f6226ee2">
    <vt:lpwstr/>
  </property>
  <property fmtid="{D5CDD505-2E9C-101B-9397-08002B2CF9AE}" pid="16" name="Careers Service">
    <vt:lpwstr/>
  </property>
  <property fmtid="{D5CDD505-2E9C-101B-9397-08002B2CF9AE}" pid="17" name="CSD Groups and Meetings">
    <vt:lpwstr/>
  </property>
  <property fmtid="{D5CDD505-2E9C-101B-9397-08002B2CF9AE}" pid="18" name="Duke of Edinburgh Award">
    <vt:lpwstr/>
  </property>
  <property fmtid="{D5CDD505-2E9C-101B-9397-08002B2CF9AE}" pid="19" name="CSF">
    <vt:lpwstr/>
  </property>
  <property fmtid="{D5CDD505-2E9C-101B-9397-08002B2CF9AE}" pid="20" name="Education and Inclusion">
    <vt:lpwstr/>
  </property>
  <property fmtid="{D5CDD505-2E9C-101B-9397-08002B2CF9AE}" pid="21" name="Document Type">
    <vt:lpwstr>81;#Publication|03329f06-488e-4f83-8728-61e80ac28c5f</vt:lpwstr>
  </property>
  <property fmtid="{D5CDD505-2E9C-101B-9397-08002B2CF9AE}" pid="22" name="j62f77b6372d4d31815658479387a95c">
    <vt:lpwstr/>
  </property>
  <property fmtid="{D5CDD505-2E9C-101B-9397-08002B2CF9AE}" pid="23" name="d397eddc9e1d4f36bd09322be9c6af31">
    <vt:lpwstr/>
  </property>
  <property fmtid="{D5CDD505-2E9C-101B-9397-08002B2CF9AE}" pid="24" name="f8525ee3932e4ad9843cf3b91fb03df5">
    <vt:lpwstr/>
  </property>
  <property fmtid="{D5CDD505-2E9C-101B-9397-08002B2CF9AE}" pid="25" name="cf18ccb67a8c47b4a12d68c41e3eb221">
    <vt:lpwstr/>
  </property>
  <property fmtid="{D5CDD505-2E9C-101B-9397-08002B2CF9AE}" pid="26" name="TaxCatchAll">
    <vt:lpwstr>349;#Post 14 Team Administration|1b42d645-3a1c-4bb3-8125-a929c6ca0880;#81;#Publication|03329f06-488e-4f83-8728-61e80ac28c5f</vt:lpwstr>
  </property>
  <property fmtid="{D5CDD505-2E9C-101B-9397-08002B2CF9AE}" pid="27" name="kaa69b6aade4434483abfac0b390183b">
    <vt:lpwstr/>
  </property>
  <property fmtid="{D5CDD505-2E9C-101B-9397-08002B2CF9AE}" pid="28" name="Outdoor Education">
    <vt:lpwstr/>
  </property>
  <property fmtid="{D5CDD505-2E9C-101B-9397-08002B2CF9AE}" pid="29" name="School Support Staff">
    <vt:lpwstr/>
  </property>
  <property fmtid="{D5CDD505-2E9C-101B-9397-08002B2CF9AE}" pid="30" name="Schools">
    <vt:lpwstr/>
  </property>
</Properties>
</file>