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6"/>
    <p:sldMasterId id="2147483734" r:id="rId7"/>
  </p:sldMasterIdLst>
  <p:handoutMasterIdLst>
    <p:handoutMasterId r:id="rId9"/>
  </p:handoutMasterIdLst>
  <p:sldIdLst>
    <p:sldId id="265" r:id="rId8"/>
  </p:sldIdLst>
  <p:sldSz cx="12192000" cy="6858000"/>
  <p:notesSz cx="6623050" cy="9810750"/>
  <p:custDataLst>
    <p:tags r:id="rId10"/>
  </p:custDataLst>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BC442-0533-4FC4-9776-35351675EDE9}" v="1" dt="2025-02-11T10:33:41.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1"/>
    <p:restoredTop sz="90884"/>
  </p:normalViewPr>
  <p:slideViewPr>
    <p:cSldViewPr showGuides="1">
      <p:cViewPr varScale="1">
        <p:scale>
          <a:sx n="100" d="100"/>
          <a:sy n="100" d="100"/>
        </p:scale>
        <p:origin x="3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5F677CF4-2485-264B-BE28-B5463AEDFD74}"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6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73958645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61623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651069629"/>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06B912-1C57-5842-FEB1-C4BE496BBB1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FE7CE75-3949-2943-ED7A-013DD8B8153A}"/>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DF14A54-1F58-C1F0-FF59-4CBD8A0B5890}"/>
              </a:ext>
            </a:extLst>
          </p:cNvPr>
          <p:cNvSpPr>
            <a:spLocks noGrp="1"/>
          </p:cNvSpPr>
          <p:nvPr>
            <p:ph type="sldNum" sz="quarter" idx="12"/>
          </p:nvPr>
        </p:nvSpPr>
        <p:spPr>
          <a:xfrm>
            <a:off x="8610600" y="6088063"/>
            <a:ext cx="2743200" cy="365125"/>
          </a:xfrm>
        </p:spPr>
        <p:txBody>
          <a:bodyPr/>
          <a:lstStyle>
            <a:lvl1pPr>
              <a:defRPr/>
            </a:lvl1pPr>
          </a:lstStyle>
          <a:p>
            <a:fld id="{2C4E74B9-931F-EC4E-B46F-6C5E97DEB860}" type="slidenum">
              <a:rPr lang="en-GB" altLang="en-US"/>
              <a:pPr/>
              <a:t>‹#›</a:t>
            </a:fld>
            <a:endParaRPr lang="en-GB" altLang="en-US"/>
          </a:p>
        </p:txBody>
      </p:sp>
    </p:spTree>
    <p:extLst>
      <p:ext uri="{BB962C8B-B14F-4D97-AF65-F5344CB8AC3E}">
        <p14:creationId xmlns:p14="http://schemas.microsoft.com/office/powerpoint/2010/main" val="4221900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5168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hants.gov.uk/socialcareandhealth/publichealth/fivewaystowellbeing" TargetMode="External"/><Relationship Id="rId7" Type="http://schemas.openxmlformats.org/officeDocument/2006/relationships/hyperlink" Target="https://www.mind.org.uk/" TargetMode="Externa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hyperlink" Target="https://www.hants.gov.uk/socialcareandhealth/publichealth/mentalwellbeinghampshire"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nhs.uk/mental-health/self-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ve ways to wellbeing">
            <a:hlinkClick r:id="rId3"/>
            <a:extLst>
              <a:ext uri="{FF2B5EF4-FFF2-40B4-BE49-F238E27FC236}">
                <a16:creationId xmlns:a16="http://schemas.microsoft.com/office/drawing/2014/main" id="{D24BB190-E475-E63D-1868-EA16028D5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1340768"/>
            <a:ext cx="3439097" cy="12010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yellow circles with blue text&#10;&#10;Description automatically generated">
            <a:hlinkClick r:id="rId5"/>
            <a:extLst>
              <a:ext uri="{FF2B5EF4-FFF2-40B4-BE49-F238E27FC236}">
                <a16:creationId xmlns:a16="http://schemas.microsoft.com/office/drawing/2014/main" id="{F4FC30DC-EB84-5EF5-1DD9-A36D32756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480" y="1263243"/>
            <a:ext cx="1647653" cy="1349506"/>
          </a:xfrm>
          <a:prstGeom prst="rect">
            <a:avLst/>
          </a:prstGeom>
        </p:spPr>
      </p:pic>
      <p:pic>
        <p:nvPicPr>
          <p:cNvPr id="1036" name="Picture 12" descr="Mind">
            <a:hlinkClick r:id="rId7"/>
            <a:extLst>
              <a:ext uri="{FF2B5EF4-FFF2-40B4-BE49-F238E27FC236}">
                <a16:creationId xmlns:a16="http://schemas.microsoft.com/office/drawing/2014/main" id="{D95CE313-F5F4-9CE7-6956-70C831028A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3990" y="4438753"/>
            <a:ext cx="2917090" cy="12601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HS - Guardian Electrical Compliance Ltd">
            <a:hlinkClick r:id="rId9"/>
            <a:extLst>
              <a:ext uri="{FF2B5EF4-FFF2-40B4-BE49-F238E27FC236}">
                <a16:creationId xmlns:a16="http://schemas.microsoft.com/office/drawing/2014/main" id="{AE7F1C54-A27C-B5E2-744E-B3B4272E0F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5768" y="4438753"/>
            <a:ext cx="2303805" cy="9332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E7E607-DA59-6D52-8520-44A97546E9E4}"/>
              </a:ext>
            </a:extLst>
          </p:cNvPr>
          <p:cNvSpPr txBox="1"/>
          <p:nvPr/>
        </p:nvSpPr>
        <p:spPr>
          <a:xfrm>
            <a:off x="1227547" y="2603396"/>
            <a:ext cx="4391025" cy="400110"/>
          </a:xfrm>
          <a:prstGeom prst="rect">
            <a:avLst/>
          </a:prstGeom>
          <a:noFill/>
        </p:spPr>
        <p:txBody>
          <a:bodyPr wrap="square" rtlCol="0">
            <a:spAutoFit/>
          </a:bodyPr>
          <a:lstStyle/>
          <a:p>
            <a:pPr algn="ctr"/>
            <a:r>
              <a:rPr lang="en-GB" sz="2000" b="1" dirty="0">
                <a:hlinkClick r:id="rId3"/>
              </a:rPr>
              <a:t>HCC Five Ways to Wellbeing</a:t>
            </a:r>
            <a:endParaRPr lang="en-GB" sz="2000" b="1" dirty="0"/>
          </a:p>
        </p:txBody>
      </p:sp>
      <p:sp>
        <p:nvSpPr>
          <p:cNvPr id="11" name="TextBox 10">
            <a:extLst>
              <a:ext uri="{FF2B5EF4-FFF2-40B4-BE49-F238E27FC236}">
                <a16:creationId xmlns:a16="http://schemas.microsoft.com/office/drawing/2014/main" id="{AD438175-9D4D-D3ED-CEBF-D22BB2A8F5BF}"/>
              </a:ext>
            </a:extLst>
          </p:cNvPr>
          <p:cNvSpPr txBox="1"/>
          <p:nvPr/>
        </p:nvSpPr>
        <p:spPr>
          <a:xfrm>
            <a:off x="6847093" y="2640793"/>
            <a:ext cx="3662426" cy="400110"/>
          </a:xfrm>
          <a:prstGeom prst="rect">
            <a:avLst/>
          </a:prstGeom>
          <a:noFill/>
        </p:spPr>
        <p:txBody>
          <a:bodyPr wrap="square" rtlCol="0">
            <a:spAutoFit/>
          </a:bodyPr>
          <a:lstStyle/>
          <a:p>
            <a:pPr algn="ctr"/>
            <a:r>
              <a:rPr lang="en-GB" sz="2000" b="1" dirty="0">
                <a:hlinkClick r:id="rId5"/>
              </a:rPr>
              <a:t>Mental Wellbeing Hampshire</a:t>
            </a:r>
            <a:endParaRPr lang="en-GB" sz="2000" b="1" dirty="0"/>
          </a:p>
        </p:txBody>
      </p:sp>
      <p:sp>
        <p:nvSpPr>
          <p:cNvPr id="12" name="TextBox 11">
            <a:extLst>
              <a:ext uri="{FF2B5EF4-FFF2-40B4-BE49-F238E27FC236}">
                <a16:creationId xmlns:a16="http://schemas.microsoft.com/office/drawing/2014/main" id="{98B7C9FD-2BBF-F61A-6E69-E54A53449C23}"/>
              </a:ext>
            </a:extLst>
          </p:cNvPr>
          <p:cNvSpPr txBox="1"/>
          <p:nvPr/>
        </p:nvSpPr>
        <p:spPr>
          <a:xfrm>
            <a:off x="2975722" y="5655075"/>
            <a:ext cx="894383" cy="400110"/>
          </a:xfrm>
          <a:prstGeom prst="rect">
            <a:avLst/>
          </a:prstGeom>
          <a:noFill/>
        </p:spPr>
        <p:txBody>
          <a:bodyPr wrap="square" rtlCol="0">
            <a:spAutoFit/>
          </a:bodyPr>
          <a:lstStyle/>
          <a:p>
            <a:pPr algn="ctr"/>
            <a:r>
              <a:rPr lang="en-GB" sz="2000" b="1" dirty="0">
                <a:hlinkClick r:id="rId7"/>
              </a:rPr>
              <a:t>Mind</a:t>
            </a:r>
            <a:endParaRPr lang="en-GB" sz="2000" b="1" dirty="0"/>
          </a:p>
        </p:txBody>
      </p:sp>
      <p:sp>
        <p:nvSpPr>
          <p:cNvPr id="13" name="TextBox 12">
            <a:extLst>
              <a:ext uri="{FF2B5EF4-FFF2-40B4-BE49-F238E27FC236}">
                <a16:creationId xmlns:a16="http://schemas.microsoft.com/office/drawing/2014/main" id="{6A37AC30-3197-4A55-FF0A-85AE7893D703}"/>
              </a:ext>
            </a:extLst>
          </p:cNvPr>
          <p:cNvSpPr txBox="1"/>
          <p:nvPr/>
        </p:nvSpPr>
        <p:spPr>
          <a:xfrm>
            <a:off x="7561812" y="5638474"/>
            <a:ext cx="2531715" cy="400110"/>
          </a:xfrm>
          <a:prstGeom prst="rect">
            <a:avLst/>
          </a:prstGeom>
          <a:noFill/>
        </p:spPr>
        <p:txBody>
          <a:bodyPr wrap="square" rtlCol="0">
            <a:spAutoFit/>
          </a:bodyPr>
          <a:lstStyle/>
          <a:p>
            <a:pPr algn="ctr"/>
            <a:r>
              <a:rPr lang="en-GB" sz="2000" b="1" dirty="0">
                <a:hlinkClick r:id="rId9"/>
              </a:rPr>
              <a:t>NHS – Self Help</a:t>
            </a:r>
            <a:endParaRPr lang="en-GB" sz="2000" b="1" dirty="0"/>
          </a:p>
        </p:txBody>
      </p:sp>
      <p:sp>
        <p:nvSpPr>
          <p:cNvPr id="14" name="TextBox 13">
            <a:extLst>
              <a:ext uri="{FF2B5EF4-FFF2-40B4-BE49-F238E27FC236}">
                <a16:creationId xmlns:a16="http://schemas.microsoft.com/office/drawing/2014/main" id="{30850A38-DEC2-3AED-ED62-26492B465D6B}"/>
              </a:ext>
            </a:extLst>
          </p:cNvPr>
          <p:cNvSpPr txBox="1"/>
          <p:nvPr/>
        </p:nvSpPr>
        <p:spPr>
          <a:xfrm>
            <a:off x="1247023" y="3040903"/>
            <a:ext cx="4391025" cy="954107"/>
          </a:xfrm>
          <a:prstGeom prst="rect">
            <a:avLst/>
          </a:prstGeom>
          <a:noFill/>
        </p:spPr>
        <p:txBody>
          <a:bodyPr wrap="square" rtlCol="0">
            <a:spAutoFit/>
          </a:bodyPr>
          <a:lstStyle/>
          <a:p>
            <a:r>
              <a:rPr lang="en-GB" sz="1400" dirty="0"/>
              <a:t>Mental wellbeing is the foundation for a positive outlook on life. Although it does not mean that we are happy all the time, it does mean that we are more resilient and able to cope with life’s ups and downs.</a:t>
            </a:r>
          </a:p>
        </p:txBody>
      </p:sp>
      <p:sp>
        <p:nvSpPr>
          <p:cNvPr id="15" name="TextBox 14">
            <a:extLst>
              <a:ext uri="{FF2B5EF4-FFF2-40B4-BE49-F238E27FC236}">
                <a16:creationId xmlns:a16="http://schemas.microsoft.com/office/drawing/2014/main" id="{23B8A703-FCB3-E7B8-AACF-1F6C82B6CC98}"/>
              </a:ext>
            </a:extLst>
          </p:cNvPr>
          <p:cNvSpPr txBox="1"/>
          <p:nvPr/>
        </p:nvSpPr>
        <p:spPr>
          <a:xfrm>
            <a:off x="6632159" y="3135154"/>
            <a:ext cx="4391025" cy="738664"/>
          </a:xfrm>
          <a:prstGeom prst="rect">
            <a:avLst/>
          </a:prstGeom>
          <a:noFill/>
        </p:spPr>
        <p:txBody>
          <a:bodyPr wrap="square" rtlCol="0">
            <a:spAutoFit/>
          </a:bodyPr>
          <a:lstStyle/>
          <a:p>
            <a:r>
              <a:rPr lang="en-GB" sz="1400" dirty="0"/>
              <a:t>Mental Wellbeing Hampshire is a partnership of organisations working to support good mental health and wellbeing in our communities.</a:t>
            </a:r>
          </a:p>
        </p:txBody>
      </p:sp>
      <p:sp>
        <p:nvSpPr>
          <p:cNvPr id="16" name="TextBox 15">
            <a:extLst>
              <a:ext uri="{FF2B5EF4-FFF2-40B4-BE49-F238E27FC236}">
                <a16:creationId xmlns:a16="http://schemas.microsoft.com/office/drawing/2014/main" id="{41574320-2ACB-A284-26C7-5BB96C2BD2FB}"/>
              </a:ext>
            </a:extLst>
          </p:cNvPr>
          <p:cNvSpPr txBox="1"/>
          <p:nvPr/>
        </p:nvSpPr>
        <p:spPr>
          <a:xfrm>
            <a:off x="1247023" y="6066861"/>
            <a:ext cx="4391025" cy="523220"/>
          </a:xfrm>
          <a:prstGeom prst="rect">
            <a:avLst/>
          </a:prstGeom>
          <a:noFill/>
        </p:spPr>
        <p:txBody>
          <a:bodyPr wrap="square" rtlCol="0">
            <a:spAutoFit/>
          </a:bodyPr>
          <a:lstStyle/>
          <a:p>
            <a:r>
              <a:rPr lang="en-GB" sz="1400" dirty="0"/>
              <a:t>We’re Mind. We’re here to fight for mental health. For support, for respect, for you.</a:t>
            </a:r>
          </a:p>
        </p:txBody>
      </p:sp>
      <p:sp>
        <p:nvSpPr>
          <p:cNvPr id="17" name="TextBox 16">
            <a:extLst>
              <a:ext uri="{FF2B5EF4-FFF2-40B4-BE49-F238E27FC236}">
                <a16:creationId xmlns:a16="http://schemas.microsoft.com/office/drawing/2014/main" id="{5621CF68-3B5C-E309-57BB-1ECCD1262A1D}"/>
              </a:ext>
            </a:extLst>
          </p:cNvPr>
          <p:cNvSpPr txBox="1"/>
          <p:nvPr/>
        </p:nvSpPr>
        <p:spPr>
          <a:xfrm>
            <a:off x="6632159" y="6055486"/>
            <a:ext cx="4391025" cy="523220"/>
          </a:xfrm>
          <a:prstGeom prst="rect">
            <a:avLst/>
          </a:prstGeom>
          <a:noFill/>
        </p:spPr>
        <p:txBody>
          <a:bodyPr wrap="square" rtlCol="0">
            <a:spAutoFit/>
          </a:bodyPr>
          <a:lstStyle/>
          <a:p>
            <a:r>
              <a:rPr lang="en-GB" sz="1400" dirty="0"/>
              <a:t>Find tips, guides, tools and activities to support and improve mental health.</a:t>
            </a:r>
          </a:p>
        </p:txBody>
      </p:sp>
      <p:sp>
        <p:nvSpPr>
          <p:cNvPr id="18" name="TextBox 17">
            <a:extLst>
              <a:ext uri="{FF2B5EF4-FFF2-40B4-BE49-F238E27FC236}">
                <a16:creationId xmlns:a16="http://schemas.microsoft.com/office/drawing/2014/main" id="{78D71A6A-21C8-6BF9-8A7F-CB96E46B671E}"/>
              </a:ext>
            </a:extLst>
          </p:cNvPr>
          <p:cNvSpPr txBox="1"/>
          <p:nvPr/>
        </p:nvSpPr>
        <p:spPr>
          <a:xfrm>
            <a:off x="3900487" y="149731"/>
            <a:ext cx="4391025" cy="830997"/>
          </a:xfrm>
          <a:prstGeom prst="rect">
            <a:avLst/>
          </a:prstGeom>
          <a:noFill/>
        </p:spPr>
        <p:txBody>
          <a:bodyPr wrap="square" rtlCol="0">
            <a:spAutoFit/>
          </a:bodyPr>
          <a:lstStyle/>
          <a:p>
            <a:pPr algn="ctr"/>
            <a:r>
              <a:rPr lang="en-GB" sz="4800" b="1" dirty="0">
                <a:solidFill>
                  <a:srgbClr val="00A4B7"/>
                </a:solidFill>
                <a:effectLst>
                  <a:outerShdw blurRad="38100" dist="38100" dir="2700000" algn="tl">
                    <a:srgbClr val="000000">
                      <a:alpha val="98000"/>
                    </a:srgbClr>
                  </a:outerShdw>
                </a:effectLst>
              </a:rPr>
              <a:t>WELLBEING</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mpshire Achieves PowerPoint Template" id="{9DC2FE4A-F588-4082-8B71-0767794AA8C2}" vid="{E00697CD-7B12-4BCB-A2E9-44165AF59DF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189d6819-42bb-40a9-9aa1-b6cfbddd55fc">
      <UserInfo>
        <DisplayName>Richardson, Joanna (ENV)</DisplayName>
        <AccountId>1514</AccountId>
        <AccountType/>
      </UserInfo>
      <UserInfo>
        <DisplayName>Nuttall, Fiona</DisplayName>
        <AccountId>2786</AccountId>
        <AccountType/>
      </UserInfo>
      <UserInfo>
        <DisplayName>Pidduck, Andy</DisplayName>
        <AccountId>1484</AccountId>
        <AccountType/>
      </UserInfo>
    </SharedWithUsers>
    <_dlc_DocId xmlns="189d6819-42bb-40a9-9aa1-b6cfbddd55fc">HFUTUREDOCID-1165664543-127937</_dlc_DocId>
    <_dlc_DocIdUrl xmlns="189d6819-42bb-40a9-9aa1-b6cfbddd55fc">
      <Url>https://hants.sharepoint.com/sites/HF/_layouts/15/DocIdRedir.aspx?ID=HFUTUREDOCID-1165664543-127937</Url>
      <Description>HFUTUREDOCID-1165664543-127937</Description>
    </_dlc_DocIdUrl>
    <_ip_UnifiedCompliancePolicyUIAction xmlns="http://schemas.microsoft.com/sharepoint/v3" xsi:nil="true"/>
    <g4d05b73ac8e45788dace252164c008a xmlns="ef834189-ea37-43c1-b23c-fe8cd9c72e41">
      <Terms xmlns="http://schemas.microsoft.com/office/infopath/2007/PartnerControls"/>
    </g4d05b73ac8e45788dace252164c008a>
    <IconOverlay xmlns="http://schemas.microsoft.com/sharepoint/v4" xsi:nil="true"/>
    <_ip_UnifiedCompliancePolicyProperties xmlns="http://schemas.microsoft.com/sharepoint/v3" xsi:nil="true"/>
    <lcf76f155ced4ddcb4097134ff3c332f xmlns="ef834189-ea37-43c1-b23c-fe8cd9c72e41">
      <Terms xmlns="http://schemas.microsoft.com/office/infopath/2007/PartnerControls"/>
    </lcf76f155ced4ddcb4097134ff3c332f>
    <Open xmlns="ef834189-ea37-43c1-b23c-fe8cd9c72e41">true</Ope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36" ma:contentTypeDescription="Create a new document." ma:contentTypeScope="" ma:versionID="749d7487c133d2abf90e707e85bcc012">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a4873a7b7fe584af9702ac8687a86fc8"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element ref="ns1:_ip_UnifiedCompliancePolicyProperties" minOccurs="0"/>
                <xsd:element ref="ns1:_ip_UnifiedCompliancePolicyUIAction"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dexed="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9B381F3-8850-4B0D-A0E5-0397B37F48F9}">
  <ds:schemaRefs>
    <ds:schemaRef ds:uri="http://schemas.microsoft.com/office/2006/metadata/longProperties"/>
  </ds:schemaRefs>
</ds:datastoreItem>
</file>

<file path=customXml/itemProps2.xml><?xml version="1.0" encoding="utf-8"?>
<ds:datastoreItem xmlns:ds="http://schemas.openxmlformats.org/officeDocument/2006/customXml" ds:itemID="{C27033CB-2D1A-4303-BC8B-F06626B7D3BC}">
  <ds:schemaRefs>
    <ds:schemaRef ds:uri="http://purl.org/dc/dcmitype/"/>
    <ds:schemaRef ds:uri="http://schemas.microsoft.com/sharepoint/v4"/>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terms/"/>
    <ds:schemaRef ds:uri="ef834189-ea37-43c1-b23c-fe8cd9c72e41"/>
    <ds:schemaRef ds:uri="189d6819-42bb-40a9-9aa1-b6cfbddd55fc"/>
    <ds:schemaRef ds:uri="http://www.w3.org/XML/1998/namespace"/>
  </ds:schemaRefs>
</ds:datastoreItem>
</file>

<file path=customXml/itemProps3.xml><?xml version="1.0" encoding="utf-8"?>
<ds:datastoreItem xmlns:ds="http://schemas.openxmlformats.org/officeDocument/2006/customXml" ds:itemID="{CC6D543B-96B2-4DA6-8763-516DC4060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6B341E-9278-44DA-A120-73516E867073}">
  <ds:schemaRefs>
    <ds:schemaRef ds:uri="http://schemas.microsoft.com/sharepoint/v3/contenttype/forms"/>
  </ds:schemaRefs>
</ds:datastoreItem>
</file>

<file path=customXml/itemProps5.xml><?xml version="1.0" encoding="utf-8"?>
<ds:datastoreItem xmlns:ds="http://schemas.openxmlformats.org/officeDocument/2006/customXml" ds:itemID="{DBF6027C-4FF5-4D71-9668-69540FB9B4E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168</TotalTime>
  <Words>112</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 Light</vt:lpstr>
      <vt:lpstr>Times New Roman</vt:lpstr>
      <vt:lpstr>Hampshire Achieves Title</vt:lpstr>
      <vt:lpstr>Corporate background</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Scott, Wendy (Childrens Services)</cp:lastModifiedBy>
  <cp:revision>18</cp:revision>
  <dcterms:created xsi:type="dcterms:W3CDTF">2011-09-06T11:13:09Z</dcterms:created>
  <dcterms:modified xsi:type="dcterms:W3CDTF">2025-02-11T10:33:51Z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out">
    <vt:lpwstr>;#Working with documents;#</vt:lpwstr>
  </property>
  <property fmtid="{D5CDD505-2E9C-101B-9397-08002B2CF9AE}" pid="3" name="display_urn:schemas-microsoft-com:office:office#SharedWithUsers">
    <vt:lpwstr>Richardson, Joanna (ENV);Nuttall, Fiona;Pidduck, Andy</vt:lpwstr>
  </property>
  <property fmtid="{D5CDD505-2E9C-101B-9397-08002B2CF9AE}" pid="4" name="SharedWithUsers">
    <vt:lpwstr>1514;#Richardson, Joanna (ENV);#2786;#Nuttall, Fiona;#1484;#Pidduck, Andy</vt:lpwstr>
  </property>
  <property fmtid="{D5CDD505-2E9C-101B-9397-08002B2CF9AE}" pid="5" name="Target Audiences">
    <vt:lpwstr/>
  </property>
  <property fmtid="{D5CDD505-2E9C-101B-9397-08002B2CF9AE}" pid="6" name="_dlc_DocId">
    <vt:lpwstr>CMADOCID-1577566163-70695</vt:lpwstr>
  </property>
  <property fmtid="{D5CDD505-2E9C-101B-9397-08002B2CF9AE}" pid="7" name="_dlc_DocIdItemGuid">
    <vt:lpwstr>37bd95f5-c968-4829-85bb-7d6165cfc10f</vt:lpwstr>
  </property>
  <property fmtid="{D5CDD505-2E9C-101B-9397-08002B2CF9AE}" pid="8" name="_dlc_DocIdUrl">
    <vt:lpwstr>https://hants.sharepoint.com/sites/CMA/_layouts/15/DocIdRedir.aspx?ID=CMADOCID-1577566163-70695, CMADOCID-1577566163-70695</vt:lpwstr>
  </property>
  <property fmtid="{D5CDD505-2E9C-101B-9397-08002B2CF9AE}" pid="9" name="ContentTypeId">
    <vt:lpwstr>0x01010082B2C58A1F3B5F40B9DAB2C1A41FA8E9</vt:lpwstr>
  </property>
  <property fmtid="{D5CDD505-2E9C-101B-9397-08002B2CF9AE}" pid="10" name="ArticulateGUID">
    <vt:lpwstr>B1B00C4F-BECC-4345-B434-3087502EDEA1</vt:lpwstr>
  </property>
  <property fmtid="{D5CDD505-2E9C-101B-9397-08002B2CF9AE}" pid="11" name="ArticulatePath">
    <vt:lpwstr>https://hants.sharepoint.com/sites/HF/Shared Documents/_Templates/HA-powerpoint-widescreen</vt:lpwstr>
  </property>
</Properties>
</file>