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413" r:id="rId5"/>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 id="290" r:id="rId40"/>
    <p:sldId id="291" r:id="rId41"/>
    <p:sldId id="292" r:id="rId42"/>
    <p:sldId id="293" r:id="rId43"/>
    <p:sldId id="294" r:id="rId44"/>
    <p:sldId id="295" r:id="rId45"/>
    <p:sldId id="296" r:id="rId46"/>
    <p:sldId id="297" r:id="rId47"/>
    <p:sldId id="298" r:id="rId48"/>
    <p:sldId id="299" r:id="rId49"/>
    <p:sldId id="300" r:id="rId50"/>
    <p:sldId id="301" r:id="rId51"/>
    <p:sldId id="302" r:id="rId52"/>
    <p:sldId id="303" r:id="rId53"/>
    <p:sldId id="304" r:id="rId54"/>
    <p:sldId id="305" r:id="rId55"/>
    <p:sldId id="306" r:id="rId56"/>
    <p:sldId id="307" r:id="rId57"/>
    <p:sldId id="308" r:id="rId58"/>
    <p:sldId id="309" r:id="rId59"/>
    <p:sldId id="310" r:id="rId60"/>
    <p:sldId id="311" r:id="rId61"/>
    <p:sldId id="312" r:id="rId62"/>
    <p:sldId id="313" r:id="rId63"/>
    <p:sldId id="314" r:id="rId64"/>
    <p:sldId id="315" r:id="rId65"/>
    <p:sldId id="316" r:id="rId66"/>
    <p:sldId id="317" r:id="rId67"/>
    <p:sldId id="318" r:id="rId68"/>
    <p:sldId id="319" r:id="rId69"/>
    <p:sldId id="320" r:id="rId70"/>
    <p:sldId id="321" r:id="rId71"/>
    <p:sldId id="322" r:id="rId72"/>
    <p:sldId id="323" r:id="rId73"/>
    <p:sldId id="324" r:id="rId74"/>
    <p:sldId id="325" r:id="rId75"/>
    <p:sldId id="326" r:id="rId76"/>
    <p:sldId id="327" r:id="rId77"/>
    <p:sldId id="328" r:id="rId78"/>
    <p:sldId id="329" r:id="rId79"/>
    <p:sldId id="330" r:id="rId80"/>
    <p:sldId id="331" r:id="rId81"/>
    <p:sldId id="332" r:id="rId82"/>
    <p:sldId id="333" r:id="rId83"/>
    <p:sldId id="334" r:id="rId84"/>
    <p:sldId id="335" r:id="rId85"/>
    <p:sldId id="336" r:id="rId86"/>
    <p:sldId id="337" r:id="rId87"/>
    <p:sldId id="338" r:id="rId88"/>
    <p:sldId id="339" r:id="rId89"/>
    <p:sldId id="340" r:id="rId90"/>
    <p:sldId id="341" r:id="rId91"/>
    <p:sldId id="342" r:id="rId92"/>
    <p:sldId id="343" r:id="rId93"/>
    <p:sldId id="344" r:id="rId94"/>
    <p:sldId id="345" r:id="rId95"/>
    <p:sldId id="346" r:id="rId96"/>
    <p:sldId id="347" r:id="rId97"/>
    <p:sldId id="348" r:id="rId98"/>
    <p:sldId id="349" r:id="rId99"/>
    <p:sldId id="350" r:id="rId100"/>
    <p:sldId id="351" r:id="rId101"/>
    <p:sldId id="352" r:id="rId102"/>
    <p:sldId id="353" r:id="rId103"/>
    <p:sldId id="354" r:id="rId104"/>
    <p:sldId id="355" r:id="rId105"/>
    <p:sldId id="356" r:id="rId106"/>
    <p:sldId id="357" r:id="rId107"/>
    <p:sldId id="358" r:id="rId108"/>
    <p:sldId id="359" r:id="rId109"/>
    <p:sldId id="360" r:id="rId110"/>
    <p:sldId id="361" r:id="rId111"/>
    <p:sldId id="362" r:id="rId112"/>
    <p:sldId id="363" r:id="rId113"/>
    <p:sldId id="364" r:id="rId114"/>
    <p:sldId id="365" r:id="rId115"/>
    <p:sldId id="366" r:id="rId116"/>
    <p:sldId id="367" r:id="rId117"/>
    <p:sldId id="368" r:id="rId118"/>
    <p:sldId id="369" r:id="rId119"/>
    <p:sldId id="370" r:id="rId120"/>
    <p:sldId id="371" r:id="rId121"/>
    <p:sldId id="372" r:id="rId122"/>
    <p:sldId id="373" r:id="rId123"/>
    <p:sldId id="374" r:id="rId124"/>
    <p:sldId id="375" r:id="rId125"/>
    <p:sldId id="376" r:id="rId126"/>
    <p:sldId id="377" r:id="rId127"/>
    <p:sldId id="378" r:id="rId128"/>
    <p:sldId id="379" r:id="rId129"/>
    <p:sldId id="380" r:id="rId130"/>
    <p:sldId id="381" r:id="rId131"/>
    <p:sldId id="382" r:id="rId132"/>
    <p:sldId id="383" r:id="rId133"/>
    <p:sldId id="384" r:id="rId134"/>
    <p:sldId id="385" r:id="rId135"/>
    <p:sldId id="386" r:id="rId136"/>
    <p:sldId id="387" r:id="rId137"/>
    <p:sldId id="388" r:id="rId138"/>
    <p:sldId id="389" r:id="rId139"/>
    <p:sldId id="390" r:id="rId140"/>
    <p:sldId id="391" r:id="rId141"/>
    <p:sldId id="392" r:id="rId142"/>
    <p:sldId id="393" r:id="rId143"/>
    <p:sldId id="394" r:id="rId144"/>
    <p:sldId id="395" r:id="rId145"/>
    <p:sldId id="396" r:id="rId146"/>
    <p:sldId id="397" r:id="rId147"/>
    <p:sldId id="398" r:id="rId148"/>
    <p:sldId id="399" r:id="rId149"/>
    <p:sldId id="400" r:id="rId150"/>
    <p:sldId id="401" r:id="rId151"/>
    <p:sldId id="402" r:id="rId152"/>
    <p:sldId id="403" r:id="rId153"/>
    <p:sldId id="404" r:id="rId154"/>
    <p:sldId id="405" r:id="rId155"/>
    <p:sldId id="406" r:id="rId156"/>
    <p:sldId id="407" r:id="rId157"/>
    <p:sldId id="408" r:id="rId158"/>
    <p:sldId id="409" r:id="rId159"/>
    <p:sldId id="410" r:id="rId160"/>
    <p:sldId id="411" r:id="rId161"/>
    <p:sldId id="412" r:id="rId162"/>
    <p:sldId id="414" r:id="rId163"/>
    <p:sldId id="415" r:id="rId164"/>
    <p:sldId id="416" r:id="rId165"/>
    <p:sldId id="417" r:id="rId166"/>
    <p:sldId id="418" r:id="rId167"/>
    <p:sldId id="419" r:id="rId168"/>
    <p:sldId id="420" r:id="rId169"/>
    <p:sldId id="421" r:id="rId170"/>
    <p:sldId id="422" r:id="rId171"/>
    <p:sldId id="423" r:id="rId172"/>
    <p:sldId id="424" r:id="rId173"/>
    <p:sldId id="425" r:id="rId174"/>
  </p:sldIdLst>
  <p:sldSz cx="9144000" cy="6858000" type="screen4x3"/>
  <p:notesSz cx="6858000" cy="9144000"/>
  <p:defaultTex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AFF2D"/>
    <a:srgbClr val="FA1657"/>
    <a:srgbClr val="B5E4E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6077" autoAdjust="0"/>
    <p:restoredTop sz="94660"/>
  </p:normalViewPr>
  <p:slideViewPr>
    <p:cSldViewPr>
      <p:cViewPr varScale="1">
        <p:scale>
          <a:sx n="70" d="100"/>
          <a:sy n="70" d="100"/>
        </p:scale>
        <p:origin x="1362" y="72"/>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117" Type="http://schemas.openxmlformats.org/officeDocument/2006/relationships/slide" Target="slides/slide113.xml"/><Relationship Id="rId21" Type="http://schemas.openxmlformats.org/officeDocument/2006/relationships/slide" Target="slides/slide17.xml"/><Relationship Id="rId42" Type="http://schemas.openxmlformats.org/officeDocument/2006/relationships/slide" Target="slides/slide38.xml"/><Relationship Id="rId47" Type="http://schemas.openxmlformats.org/officeDocument/2006/relationships/slide" Target="slides/slide43.xml"/><Relationship Id="rId63" Type="http://schemas.openxmlformats.org/officeDocument/2006/relationships/slide" Target="slides/slide59.xml"/><Relationship Id="rId68" Type="http://schemas.openxmlformats.org/officeDocument/2006/relationships/slide" Target="slides/slide64.xml"/><Relationship Id="rId84" Type="http://schemas.openxmlformats.org/officeDocument/2006/relationships/slide" Target="slides/slide80.xml"/><Relationship Id="rId89" Type="http://schemas.openxmlformats.org/officeDocument/2006/relationships/slide" Target="slides/slide85.xml"/><Relationship Id="rId112" Type="http://schemas.openxmlformats.org/officeDocument/2006/relationships/slide" Target="slides/slide108.xml"/><Relationship Id="rId133" Type="http://schemas.openxmlformats.org/officeDocument/2006/relationships/slide" Target="slides/slide129.xml"/><Relationship Id="rId138" Type="http://schemas.openxmlformats.org/officeDocument/2006/relationships/slide" Target="slides/slide134.xml"/><Relationship Id="rId154" Type="http://schemas.openxmlformats.org/officeDocument/2006/relationships/slide" Target="slides/slide150.xml"/><Relationship Id="rId159" Type="http://schemas.openxmlformats.org/officeDocument/2006/relationships/slide" Target="slides/slide155.xml"/><Relationship Id="rId175" Type="http://schemas.openxmlformats.org/officeDocument/2006/relationships/presProps" Target="presProps.xml"/><Relationship Id="rId170" Type="http://schemas.openxmlformats.org/officeDocument/2006/relationships/slide" Target="slides/slide166.xml"/><Relationship Id="rId16" Type="http://schemas.openxmlformats.org/officeDocument/2006/relationships/slide" Target="slides/slide12.xml"/><Relationship Id="rId107" Type="http://schemas.openxmlformats.org/officeDocument/2006/relationships/slide" Target="slides/slide103.xml"/><Relationship Id="rId11" Type="http://schemas.openxmlformats.org/officeDocument/2006/relationships/slide" Target="slides/slide7.xml"/><Relationship Id="rId32" Type="http://schemas.openxmlformats.org/officeDocument/2006/relationships/slide" Target="slides/slide28.xml"/><Relationship Id="rId37" Type="http://schemas.openxmlformats.org/officeDocument/2006/relationships/slide" Target="slides/slide33.xml"/><Relationship Id="rId53" Type="http://schemas.openxmlformats.org/officeDocument/2006/relationships/slide" Target="slides/slide49.xml"/><Relationship Id="rId58" Type="http://schemas.openxmlformats.org/officeDocument/2006/relationships/slide" Target="slides/slide54.xml"/><Relationship Id="rId74" Type="http://schemas.openxmlformats.org/officeDocument/2006/relationships/slide" Target="slides/slide70.xml"/><Relationship Id="rId79" Type="http://schemas.openxmlformats.org/officeDocument/2006/relationships/slide" Target="slides/slide75.xml"/><Relationship Id="rId102" Type="http://schemas.openxmlformats.org/officeDocument/2006/relationships/slide" Target="slides/slide98.xml"/><Relationship Id="rId123" Type="http://schemas.openxmlformats.org/officeDocument/2006/relationships/slide" Target="slides/slide119.xml"/><Relationship Id="rId128" Type="http://schemas.openxmlformats.org/officeDocument/2006/relationships/slide" Target="slides/slide124.xml"/><Relationship Id="rId144" Type="http://schemas.openxmlformats.org/officeDocument/2006/relationships/slide" Target="slides/slide140.xml"/><Relationship Id="rId149" Type="http://schemas.openxmlformats.org/officeDocument/2006/relationships/slide" Target="slides/slide145.xml"/><Relationship Id="rId5" Type="http://schemas.openxmlformats.org/officeDocument/2006/relationships/slide" Target="slides/slide1.xml"/><Relationship Id="rId90" Type="http://schemas.openxmlformats.org/officeDocument/2006/relationships/slide" Target="slides/slide86.xml"/><Relationship Id="rId95" Type="http://schemas.openxmlformats.org/officeDocument/2006/relationships/slide" Target="slides/slide91.xml"/><Relationship Id="rId160" Type="http://schemas.openxmlformats.org/officeDocument/2006/relationships/slide" Target="slides/slide156.xml"/><Relationship Id="rId165" Type="http://schemas.openxmlformats.org/officeDocument/2006/relationships/slide" Target="slides/slide161.xml"/><Relationship Id="rId22" Type="http://schemas.openxmlformats.org/officeDocument/2006/relationships/slide" Target="slides/slide18.xml"/><Relationship Id="rId27" Type="http://schemas.openxmlformats.org/officeDocument/2006/relationships/slide" Target="slides/slide23.xml"/><Relationship Id="rId43" Type="http://schemas.openxmlformats.org/officeDocument/2006/relationships/slide" Target="slides/slide39.xml"/><Relationship Id="rId48" Type="http://schemas.openxmlformats.org/officeDocument/2006/relationships/slide" Target="slides/slide44.xml"/><Relationship Id="rId64" Type="http://schemas.openxmlformats.org/officeDocument/2006/relationships/slide" Target="slides/slide60.xml"/><Relationship Id="rId69" Type="http://schemas.openxmlformats.org/officeDocument/2006/relationships/slide" Target="slides/slide65.xml"/><Relationship Id="rId113" Type="http://schemas.openxmlformats.org/officeDocument/2006/relationships/slide" Target="slides/slide109.xml"/><Relationship Id="rId118" Type="http://schemas.openxmlformats.org/officeDocument/2006/relationships/slide" Target="slides/slide114.xml"/><Relationship Id="rId134" Type="http://schemas.openxmlformats.org/officeDocument/2006/relationships/slide" Target="slides/slide130.xml"/><Relationship Id="rId139" Type="http://schemas.openxmlformats.org/officeDocument/2006/relationships/slide" Target="slides/slide135.xml"/><Relationship Id="rId80" Type="http://schemas.openxmlformats.org/officeDocument/2006/relationships/slide" Target="slides/slide76.xml"/><Relationship Id="rId85" Type="http://schemas.openxmlformats.org/officeDocument/2006/relationships/slide" Target="slides/slide81.xml"/><Relationship Id="rId150" Type="http://schemas.openxmlformats.org/officeDocument/2006/relationships/slide" Target="slides/slide146.xml"/><Relationship Id="rId155" Type="http://schemas.openxmlformats.org/officeDocument/2006/relationships/slide" Target="slides/slide151.xml"/><Relationship Id="rId171" Type="http://schemas.openxmlformats.org/officeDocument/2006/relationships/slide" Target="slides/slide167.xml"/><Relationship Id="rId176" Type="http://schemas.openxmlformats.org/officeDocument/2006/relationships/viewProps" Target="viewProps.xml"/><Relationship Id="rId12" Type="http://schemas.openxmlformats.org/officeDocument/2006/relationships/slide" Target="slides/slide8.xml"/><Relationship Id="rId17" Type="http://schemas.openxmlformats.org/officeDocument/2006/relationships/slide" Target="slides/slide13.xml"/><Relationship Id="rId33" Type="http://schemas.openxmlformats.org/officeDocument/2006/relationships/slide" Target="slides/slide29.xml"/><Relationship Id="rId38" Type="http://schemas.openxmlformats.org/officeDocument/2006/relationships/slide" Target="slides/slide34.xml"/><Relationship Id="rId59" Type="http://schemas.openxmlformats.org/officeDocument/2006/relationships/slide" Target="slides/slide55.xml"/><Relationship Id="rId103" Type="http://schemas.openxmlformats.org/officeDocument/2006/relationships/slide" Target="slides/slide99.xml"/><Relationship Id="rId108" Type="http://schemas.openxmlformats.org/officeDocument/2006/relationships/slide" Target="slides/slide104.xml"/><Relationship Id="rId124" Type="http://schemas.openxmlformats.org/officeDocument/2006/relationships/slide" Target="slides/slide120.xml"/><Relationship Id="rId129" Type="http://schemas.openxmlformats.org/officeDocument/2006/relationships/slide" Target="slides/slide125.xml"/><Relationship Id="rId54" Type="http://schemas.openxmlformats.org/officeDocument/2006/relationships/slide" Target="slides/slide50.xml"/><Relationship Id="rId70" Type="http://schemas.openxmlformats.org/officeDocument/2006/relationships/slide" Target="slides/slide66.xml"/><Relationship Id="rId75" Type="http://schemas.openxmlformats.org/officeDocument/2006/relationships/slide" Target="slides/slide71.xml"/><Relationship Id="rId91" Type="http://schemas.openxmlformats.org/officeDocument/2006/relationships/slide" Target="slides/slide87.xml"/><Relationship Id="rId96" Type="http://schemas.openxmlformats.org/officeDocument/2006/relationships/slide" Target="slides/slide92.xml"/><Relationship Id="rId140" Type="http://schemas.openxmlformats.org/officeDocument/2006/relationships/slide" Target="slides/slide136.xml"/><Relationship Id="rId145" Type="http://schemas.openxmlformats.org/officeDocument/2006/relationships/slide" Target="slides/slide141.xml"/><Relationship Id="rId161" Type="http://schemas.openxmlformats.org/officeDocument/2006/relationships/slide" Target="slides/slide157.xml"/><Relationship Id="rId166" Type="http://schemas.openxmlformats.org/officeDocument/2006/relationships/slide" Target="slides/slide162.xml"/><Relationship Id="rId1" Type="http://schemas.openxmlformats.org/officeDocument/2006/relationships/customXml" Target="../customXml/item1.xml"/><Relationship Id="rId6" Type="http://schemas.openxmlformats.org/officeDocument/2006/relationships/slide" Target="slides/slide2.xml"/><Relationship Id="rId23" Type="http://schemas.openxmlformats.org/officeDocument/2006/relationships/slide" Target="slides/slide19.xml"/><Relationship Id="rId28" Type="http://schemas.openxmlformats.org/officeDocument/2006/relationships/slide" Target="slides/slide24.xml"/><Relationship Id="rId49" Type="http://schemas.openxmlformats.org/officeDocument/2006/relationships/slide" Target="slides/slide45.xml"/><Relationship Id="rId114" Type="http://schemas.openxmlformats.org/officeDocument/2006/relationships/slide" Target="slides/slide110.xml"/><Relationship Id="rId119" Type="http://schemas.openxmlformats.org/officeDocument/2006/relationships/slide" Target="slides/slide115.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slide" Target="slides/slide61.xml"/><Relationship Id="rId73" Type="http://schemas.openxmlformats.org/officeDocument/2006/relationships/slide" Target="slides/slide69.xml"/><Relationship Id="rId78" Type="http://schemas.openxmlformats.org/officeDocument/2006/relationships/slide" Target="slides/slide74.xml"/><Relationship Id="rId81" Type="http://schemas.openxmlformats.org/officeDocument/2006/relationships/slide" Target="slides/slide77.xml"/><Relationship Id="rId86" Type="http://schemas.openxmlformats.org/officeDocument/2006/relationships/slide" Target="slides/slide82.xml"/><Relationship Id="rId94" Type="http://schemas.openxmlformats.org/officeDocument/2006/relationships/slide" Target="slides/slide90.xml"/><Relationship Id="rId99" Type="http://schemas.openxmlformats.org/officeDocument/2006/relationships/slide" Target="slides/slide95.xml"/><Relationship Id="rId101" Type="http://schemas.openxmlformats.org/officeDocument/2006/relationships/slide" Target="slides/slide97.xml"/><Relationship Id="rId122" Type="http://schemas.openxmlformats.org/officeDocument/2006/relationships/slide" Target="slides/slide118.xml"/><Relationship Id="rId130" Type="http://schemas.openxmlformats.org/officeDocument/2006/relationships/slide" Target="slides/slide126.xml"/><Relationship Id="rId135" Type="http://schemas.openxmlformats.org/officeDocument/2006/relationships/slide" Target="slides/slide131.xml"/><Relationship Id="rId143" Type="http://schemas.openxmlformats.org/officeDocument/2006/relationships/slide" Target="slides/slide139.xml"/><Relationship Id="rId148" Type="http://schemas.openxmlformats.org/officeDocument/2006/relationships/slide" Target="slides/slide144.xml"/><Relationship Id="rId151" Type="http://schemas.openxmlformats.org/officeDocument/2006/relationships/slide" Target="slides/slide147.xml"/><Relationship Id="rId156" Type="http://schemas.openxmlformats.org/officeDocument/2006/relationships/slide" Target="slides/slide152.xml"/><Relationship Id="rId164" Type="http://schemas.openxmlformats.org/officeDocument/2006/relationships/slide" Target="slides/slide160.xml"/><Relationship Id="rId169" Type="http://schemas.openxmlformats.org/officeDocument/2006/relationships/slide" Target="slides/slide165.xml"/><Relationship Id="rId177"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72" Type="http://schemas.openxmlformats.org/officeDocument/2006/relationships/slide" Target="slides/slide168.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 Id="rId109" Type="http://schemas.openxmlformats.org/officeDocument/2006/relationships/slide" Target="slides/slide105.xml"/><Relationship Id="rId34" Type="http://schemas.openxmlformats.org/officeDocument/2006/relationships/slide" Target="slides/slide30.xml"/><Relationship Id="rId50" Type="http://schemas.openxmlformats.org/officeDocument/2006/relationships/slide" Target="slides/slide46.xml"/><Relationship Id="rId55" Type="http://schemas.openxmlformats.org/officeDocument/2006/relationships/slide" Target="slides/slide51.xml"/><Relationship Id="rId76" Type="http://schemas.openxmlformats.org/officeDocument/2006/relationships/slide" Target="slides/slide72.xml"/><Relationship Id="rId97" Type="http://schemas.openxmlformats.org/officeDocument/2006/relationships/slide" Target="slides/slide93.xml"/><Relationship Id="rId104" Type="http://schemas.openxmlformats.org/officeDocument/2006/relationships/slide" Target="slides/slide100.xml"/><Relationship Id="rId120" Type="http://schemas.openxmlformats.org/officeDocument/2006/relationships/slide" Target="slides/slide116.xml"/><Relationship Id="rId125" Type="http://schemas.openxmlformats.org/officeDocument/2006/relationships/slide" Target="slides/slide121.xml"/><Relationship Id="rId141" Type="http://schemas.openxmlformats.org/officeDocument/2006/relationships/slide" Target="slides/slide137.xml"/><Relationship Id="rId146" Type="http://schemas.openxmlformats.org/officeDocument/2006/relationships/slide" Target="slides/slide142.xml"/><Relationship Id="rId167" Type="http://schemas.openxmlformats.org/officeDocument/2006/relationships/slide" Target="slides/slide163.xml"/><Relationship Id="rId7" Type="http://schemas.openxmlformats.org/officeDocument/2006/relationships/slide" Target="slides/slide3.xml"/><Relationship Id="rId71" Type="http://schemas.openxmlformats.org/officeDocument/2006/relationships/slide" Target="slides/slide67.xml"/><Relationship Id="rId92" Type="http://schemas.openxmlformats.org/officeDocument/2006/relationships/slide" Target="slides/slide88.xml"/><Relationship Id="rId162" Type="http://schemas.openxmlformats.org/officeDocument/2006/relationships/slide" Target="slides/slide158.xml"/><Relationship Id="rId2" Type="http://schemas.openxmlformats.org/officeDocument/2006/relationships/customXml" Target="../customXml/item2.xml"/><Relationship Id="rId29" Type="http://schemas.openxmlformats.org/officeDocument/2006/relationships/slide" Target="slides/slide25.xml"/><Relationship Id="rId24" Type="http://schemas.openxmlformats.org/officeDocument/2006/relationships/slide" Target="slides/slide20.xml"/><Relationship Id="rId40" Type="http://schemas.openxmlformats.org/officeDocument/2006/relationships/slide" Target="slides/slide36.xml"/><Relationship Id="rId45" Type="http://schemas.openxmlformats.org/officeDocument/2006/relationships/slide" Target="slides/slide41.xml"/><Relationship Id="rId66" Type="http://schemas.openxmlformats.org/officeDocument/2006/relationships/slide" Target="slides/slide62.xml"/><Relationship Id="rId87" Type="http://schemas.openxmlformats.org/officeDocument/2006/relationships/slide" Target="slides/slide83.xml"/><Relationship Id="rId110" Type="http://schemas.openxmlformats.org/officeDocument/2006/relationships/slide" Target="slides/slide106.xml"/><Relationship Id="rId115" Type="http://schemas.openxmlformats.org/officeDocument/2006/relationships/slide" Target="slides/slide111.xml"/><Relationship Id="rId131" Type="http://schemas.openxmlformats.org/officeDocument/2006/relationships/slide" Target="slides/slide127.xml"/><Relationship Id="rId136" Type="http://schemas.openxmlformats.org/officeDocument/2006/relationships/slide" Target="slides/slide132.xml"/><Relationship Id="rId157" Type="http://schemas.openxmlformats.org/officeDocument/2006/relationships/slide" Target="slides/slide153.xml"/><Relationship Id="rId178" Type="http://schemas.openxmlformats.org/officeDocument/2006/relationships/tableStyles" Target="tableStyles.xml"/><Relationship Id="rId61" Type="http://schemas.openxmlformats.org/officeDocument/2006/relationships/slide" Target="slides/slide57.xml"/><Relationship Id="rId82" Type="http://schemas.openxmlformats.org/officeDocument/2006/relationships/slide" Target="slides/slide78.xml"/><Relationship Id="rId152" Type="http://schemas.openxmlformats.org/officeDocument/2006/relationships/slide" Target="slides/slide148.xml"/><Relationship Id="rId173" Type="http://schemas.openxmlformats.org/officeDocument/2006/relationships/slide" Target="slides/slide169.xml"/><Relationship Id="rId19" Type="http://schemas.openxmlformats.org/officeDocument/2006/relationships/slide" Target="slides/slide15.xml"/><Relationship Id="rId14" Type="http://schemas.openxmlformats.org/officeDocument/2006/relationships/slide" Target="slides/slide10.xml"/><Relationship Id="rId30" Type="http://schemas.openxmlformats.org/officeDocument/2006/relationships/slide" Target="slides/slide26.xml"/><Relationship Id="rId35" Type="http://schemas.openxmlformats.org/officeDocument/2006/relationships/slide" Target="slides/slide31.xml"/><Relationship Id="rId56" Type="http://schemas.openxmlformats.org/officeDocument/2006/relationships/slide" Target="slides/slide52.xml"/><Relationship Id="rId77" Type="http://schemas.openxmlformats.org/officeDocument/2006/relationships/slide" Target="slides/slide73.xml"/><Relationship Id="rId100" Type="http://schemas.openxmlformats.org/officeDocument/2006/relationships/slide" Target="slides/slide96.xml"/><Relationship Id="rId105" Type="http://schemas.openxmlformats.org/officeDocument/2006/relationships/slide" Target="slides/slide101.xml"/><Relationship Id="rId126" Type="http://schemas.openxmlformats.org/officeDocument/2006/relationships/slide" Target="slides/slide122.xml"/><Relationship Id="rId147" Type="http://schemas.openxmlformats.org/officeDocument/2006/relationships/slide" Target="slides/slide143.xml"/><Relationship Id="rId168" Type="http://schemas.openxmlformats.org/officeDocument/2006/relationships/slide" Target="slides/slide164.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slide" Target="slides/slide68.xml"/><Relationship Id="rId93" Type="http://schemas.openxmlformats.org/officeDocument/2006/relationships/slide" Target="slides/slide89.xml"/><Relationship Id="rId98" Type="http://schemas.openxmlformats.org/officeDocument/2006/relationships/slide" Target="slides/slide94.xml"/><Relationship Id="rId121" Type="http://schemas.openxmlformats.org/officeDocument/2006/relationships/slide" Target="slides/slide117.xml"/><Relationship Id="rId142" Type="http://schemas.openxmlformats.org/officeDocument/2006/relationships/slide" Target="slides/slide138.xml"/><Relationship Id="rId163" Type="http://schemas.openxmlformats.org/officeDocument/2006/relationships/slide" Target="slides/slide159.xml"/><Relationship Id="rId3" Type="http://schemas.openxmlformats.org/officeDocument/2006/relationships/customXml" Target="../customXml/item3.xml"/><Relationship Id="rId25" Type="http://schemas.openxmlformats.org/officeDocument/2006/relationships/slide" Target="slides/slide21.xml"/><Relationship Id="rId46" Type="http://schemas.openxmlformats.org/officeDocument/2006/relationships/slide" Target="slides/slide42.xml"/><Relationship Id="rId67" Type="http://schemas.openxmlformats.org/officeDocument/2006/relationships/slide" Target="slides/slide63.xml"/><Relationship Id="rId116" Type="http://schemas.openxmlformats.org/officeDocument/2006/relationships/slide" Target="slides/slide112.xml"/><Relationship Id="rId137" Type="http://schemas.openxmlformats.org/officeDocument/2006/relationships/slide" Target="slides/slide133.xml"/><Relationship Id="rId158" Type="http://schemas.openxmlformats.org/officeDocument/2006/relationships/slide" Target="slides/slide154.xml"/><Relationship Id="rId20" Type="http://schemas.openxmlformats.org/officeDocument/2006/relationships/slide" Target="slides/slide16.xml"/><Relationship Id="rId41" Type="http://schemas.openxmlformats.org/officeDocument/2006/relationships/slide" Target="slides/slide37.xml"/><Relationship Id="rId62" Type="http://schemas.openxmlformats.org/officeDocument/2006/relationships/slide" Target="slides/slide58.xml"/><Relationship Id="rId83" Type="http://schemas.openxmlformats.org/officeDocument/2006/relationships/slide" Target="slides/slide79.xml"/><Relationship Id="rId88" Type="http://schemas.openxmlformats.org/officeDocument/2006/relationships/slide" Target="slides/slide84.xml"/><Relationship Id="rId111" Type="http://schemas.openxmlformats.org/officeDocument/2006/relationships/slide" Target="slides/slide107.xml"/><Relationship Id="rId132" Type="http://schemas.openxmlformats.org/officeDocument/2006/relationships/slide" Target="slides/slide128.xml"/><Relationship Id="rId153" Type="http://schemas.openxmlformats.org/officeDocument/2006/relationships/slide" Target="slides/slide149.xml"/><Relationship Id="rId174" Type="http://schemas.openxmlformats.org/officeDocument/2006/relationships/slide" Target="slides/slide170.xml"/><Relationship Id="rId15" Type="http://schemas.openxmlformats.org/officeDocument/2006/relationships/slide" Target="slides/slide11.xml"/><Relationship Id="rId36" Type="http://schemas.openxmlformats.org/officeDocument/2006/relationships/slide" Target="slides/slide32.xml"/><Relationship Id="rId57" Type="http://schemas.openxmlformats.org/officeDocument/2006/relationships/slide" Target="slides/slide53.xml"/><Relationship Id="rId106" Type="http://schemas.openxmlformats.org/officeDocument/2006/relationships/slide" Target="slides/slide102.xml"/><Relationship Id="rId127" Type="http://schemas.openxmlformats.org/officeDocument/2006/relationships/slide" Target="slides/slide12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257D748-A054-4534-9C46-9CEB8A0DDD9D}" type="slidenum">
              <a:rPr lang="en-GB" altLang="en-US"/>
              <a:pPr>
                <a:defRPr/>
              </a:pPr>
              <a:t>‹#›</a:t>
            </a:fld>
            <a:endParaRPr lang="en-GB" altLang="en-US"/>
          </a:p>
        </p:txBody>
      </p:sp>
    </p:spTree>
    <p:extLst>
      <p:ext uri="{BB962C8B-B14F-4D97-AF65-F5344CB8AC3E}">
        <p14:creationId xmlns:p14="http://schemas.microsoft.com/office/powerpoint/2010/main" val="3770988946"/>
      </p:ext>
    </p:extLst>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6575B05-8EED-4545-AB4D-17E99FAAA0A7}" type="slidenum">
              <a:rPr lang="en-GB" altLang="en-US"/>
              <a:pPr>
                <a:defRPr/>
              </a:pPr>
              <a:t>‹#›</a:t>
            </a:fld>
            <a:endParaRPr lang="en-GB" altLang="en-US"/>
          </a:p>
        </p:txBody>
      </p:sp>
    </p:spTree>
    <p:extLst>
      <p:ext uri="{BB962C8B-B14F-4D97-AF65-F5344CB8AC3E}">
        <p14:creationId xmlns:p14="http://schemas.microsoft.com/office/powerpoint/2010/main" val="2011099763"/>
      </p:ext>
    </p:extLst>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5027D78-033A-402C-BD27-E32E04B8992B}" type="slidenum">
              <a:rPr lang="en-GB" altLang="en-US"/>
              <a:pPr>
                <a:defRPr/>
              </a:pPr>
              <a:t>‹#›</a:t>
            </a:fld>
            <a:endParaRPr lang="en-GB" altLang="en-US"/>
          </a:p>
        </p:txBody>
      </p:sp>
    </p:spTree>
    <p:extLst>
      <p:ext uri="{BB962C8B-B14F-4D97-AF65-F5344CB8AC3E}">
        <p14:creationId xmlns:p14="http://schemas.microsoft.com/office/powerpoint/2010/main" val="1630954705"/>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50F2800-6165-46B3-AA71-FAAC49C55A35}" type="slidenum">
              <a:rPr lang="en-GB" altLang="en-US"/>
              <a:pPr>
                <a:defRPr/>
              </a:pPr>
              <a:t>‹#›</a:t>
            </a:fld>
            <a:endParaRPr lang="en-GB" altLang="en-US"/>
          </a:p>
        </p:txBody>
      </p:sp>
    </p:spTree>
    <p:extLst>
      <p:ext uri="{BB962C8B-B14F-4D97-AF65-F5344CB8AC3E}">
        <p14:creationId xmlns:p14="http://schemas.microsoft.com/office/powerpoint/2010/main" val="3066791136"/>
      </p:ext>
    </p:extLst>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B887889-8DD7-4DAB-BE78-C7E744D04417}" type="slidenum">
              <a:rPr lang="en-GB" altLang="en-US"/>
              <a:pPr>
                <a:defRPr/>
              </a:pPr>
              <a:t>‹#›</a:t>
            </a:fld>
            <a:endParaRPr lang="en-GB" altLang="en-US"/>
          </a:p>
        </p:txBody>
      </p:sp>
    </p:spTree>
    <p:extLst>
      <p:ext uri="{BB962C8B-B14F-4D97-AF65-F5344CB8AC3E}">
        <p14:creationId xmlns:p14="http://schemas.microsoft.com/office/powerpoint/2010/main" val="3577702397"/>
      </p:ext>
    </p:extLst>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C05B2B2-A7C9-4360-ADCC-467E54195754}" type="slidenum">
              <a:rPr lang="en-GB" altLang="en-US"/>
              <a:pPr>
                <a:defRPr/>
              </a:pPr>
              <a:t>‹#›</a:t>
            </a:fld>
            <a:endParaRPr lang="en-GB" altLang="en-US"/>
          </a:p>
        </p:txBody>
      </p:sp>
    </p:spTree>
    <p:extLst>
      <p:ext uri="{BB962C8B-B14F-4D97-AF65-F5344CB8AC3E}">
        <p14:creationId xmlns:p14="http://schemas.microsoft.com/office/powerpoint/2010/main" val="3293503466"/>
      </p:ext>
    </p:extLst>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8228D6F0-6BFE-4FE9-B1DD-FA87403EC7B8}" type="slidenum">
              <a:rPr lang="en-GB" altLang="en-US"/>
              <a:pPr>
                <a:defRPr/>
              </a:pPr>
              <a:t>‹#›</a:t>
            </a:fld>
            <a:endParaRPr lang="en-GB" altLang="en-US"/>
          </a:p>
        </p:txBody>
      </p:sp>
    </p:spTree>
    <p:extLst>
      <p:ext uri="{BB962C8B-B14F-4D97-AF65-F5344CB8AC3E}">
        <p14:creationId xmlns:p14="http://schemas.microsoft.com/office/powerpoint/2010/main" val="3429516875"/>
      </p:ext>
    </p:extLst>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988D74E3-5021-41D7-91AF-5C2394DA9B55}" type="slidenum">
              <a:rPr lang="en-GB" altLang="en-US"/>
              <a:pPr>
                <a:defRPr/>
              </a:pPr>
              <a:t>‹#›</a:t>
            </a:fld>
            <a:endParaRPr lang="en-GB" altLang="en-US"/>
          </a:p>
        </p:txBody>
      </p:sp>
    </p:spTree>
    <p:extLst>
      <p:ext uri="{BB962C8B-B14F-4D97-AF65-F5344CB8AC3E}">
        <p14:creationId xmlns:p14="http://schemas.microsoft.com/office/powerpoint/2010/main" val="4256162418"/>
      </p:ext>
    </p:extLst>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B3604E61-AC54-45EE-831A-6DA9446AA218}" type="slidenum">
              <a:rPr lang="en-GB" altLang="en-US"/>
              <a:pPr>
                <a:defRPr/>
              </a:pPr>
              <a:t>‹#›</a:t>
            </a:fld>
            <a:endParaRPr lang="en-GB" altLang="en-US"/>
          </a:p>
        </p:txBody>
      </p:sp>
    </p:spTree>
    <p:extLst>
      <p:ext uri="{BB962C8B-B14F-4D97-AF65-F5344CB8AC3E}">
        <p14:creationId xmlns:p14="http://schemas.microsoft.com/office/powerpoint/2010/main" val="3618195453"/>
      </p:ext>
    </p:extLst>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CC0132F-8231-4682-8968-DB1C01BBFF90}" type="slidenum">
              <a:rPr lang="en-GB" altLang="en-US"/>
              <a:pPr>
                <a:defRPr/>
              </a:pPr>
              <a:t>‹#›</a:t>
            </a:fld>
            <a:endParaRPr lang="en-GB" altLang="en-US"/>
          </a:p>
        </p:txBody>
      </p:sp>
    </p:spTree>
    <p:extLst>
      <p:ext uri="{BB962C8B-B14F-4D97-AF65-F5344CB8AC3E}">
        <p14:creationId xmlns:p14="http://schemas.microsoft.com/office/powerpoint/2010/main" val="2767018203"/>
      </p:ext>
    </p:extLst>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FA7010F-C091-4D4A-A084-4FA87DBC5A82}" type="slidenum">
              <a:rPr lang="en-GB" altLang="en-US"/>
              <a:pPr>
                <a:defRPr/>
              </a:pPr>
              <a:t>‹#›</a:t>
            </a:fld>
            <a:endParaRPr lang="en-GB" altLang="en-US"/>
          </a:p>
        </p:txBody>
      </p:sp>
    </p:spTree>
    <p:extLst>
      <p:ext uri="{BB962C8B-B14F-4D97-AF65-F5344CB8AC3E}">
        <p14:creationId xmlns:p14="http://schemas.microsoft.com/office/powerpoint/2010/main" val="2105558344"/>
      </p:ext>
    </p:extLst>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alt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cs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cs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smtClean="0"/>
            </a:lvl1pPr>
          </a:lstStyle>
          <a:p>
            <a:pPr>
              <a:defRPr/>
            </a:pPr>
            <a:fld id="{1ED9D849-38FF-49BC-A1AE-923FC109B288}"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med"/>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Calibri" pitchFamily="34" charset="0"/>
          <a:cs typeface="Arial" charset="0"/>
        </a:defRPr>
      </a:lvl2pPr>
      <a:lvl3pPr algn="ctr" rtl="0" eaLnBrk="0" fontAlgn="base" hangingPunct="0">
        <a:spcBef>
          <a:spcPct val="0"/>
        </a:spcBef>
        <a:spcAft>
          <a:spcPct val="0"/>
        </a:spcAft>
        <a:defRPr sz="4400">
          <a:solidFill>
            <a:schemeClr val="tx2"/>
          </a:solidFill>
          <a:latin typeface="Calibri" pitchFamily="34" charset="0"/>
          <a:cs typeface="Arial" charset="0"/>
        </a:defRPr>
      </a:lvl3pPr>
      <a:lvl4pPr algn="ctr" rtl="0" eaLnBrk="0" fontAlgn="base" hangingPunct="0">
        <a:spcBef>
          <a:spcPct val="0"/>
        </a:spcBef>
        <a:spcAft>
          <a:spcPct val="0"/>
        </a:spcAft>
        <a:defRPr sz="4400">
          <a:solidFill>
            <a:schemeClr val="tx2"/>
          </a:solidFill>
          <a:latin typeface="Calibri" pitchFamily="34" charset="0"/>
          <a:cs typeface="Arial" charset="0"/>
        </a:defRPr>
      </a:lvl4pPr>
      <a:lvl5pPr algn="ctr" rtl="0" eaLnBrk="0" fontAlgn="base" hangingPunct="0">
        <a:spcBef>
          <a:spcPct val="0"/>
        </a:spcBef>
        <a:spcAft>
          <a:spcPct val="0"/>
        </a:spcAft>
        <a:defRPr sz="4400">
          <a:solidFill>
            <a:schemeClr val="tx2"/>
          </a:solidFill>
          <a:latin typeface="Calibri" pitchFamily="34"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54.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56.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57.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58.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59.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60.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61.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62.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63.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64.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65.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66.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67.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68.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69.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70.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6" Type="http://schemas.openxmlformats.org/officeDocument/2006/relationships/slide" Target="slide26.xml"/><Relationship Id="rId117" Type="http://schemas.openxmlformats.org/officeDocument/2006/relationships/slide" Target="slide98.xml"/><Relationship Id="rId21" Type="http://schemas.openxmlformats.org/officeDocument/2006/relationships/slide" Target="slide10.xml"/><Relationship Id="rId42" Type="http://schemas.openxmlformats.org/officeDocument/2006/relationships/slide" Target="slide44.xml"/><Relationship Id="rId47" Type="http://schemas.openxmlformats.org/officeDocument/2006/relationships/slide" Target="slide59.xml"/><Relationship Id="rId63" Type="http://schemas.openxmlformats.org/officeDocument/2006/relationships/slide" Target="slide52.xml"/><Relationship Id="rId68" Type="http://schemas.openxmlformats.org/officeDocument/2006/relationships/slide" Target="slide68.xml"/><Relationship Id="rId84" Type="http://schemas.openxmlformats.org/officeDocument/2006/relationships/slide" Target="slide86.xml"/><Relationship Id="rId89" Type="http://schemas.openxmlformats.org/officeDocument/2006/relationships/slide" Target="slide101.xml"/><Relationship Id="rId112" Type="http://schemas.openxmlformats.org/officeDocument/2006/relationships/slide" Target="slide95.xml"/><Relationship Id="rId133" Type="http://schemas.openxmlformats.org/officeDocument/2006/relationships/slide" Target="slide157.xml"/><Relationship Id="rId138" Type="http://schemas.openxmlformats.org/officeDocument/2006/relationships/slide" Target="slide160.xml"/><Relationship Id="rId154" Type="http://schemas.openxmlformats.org/officeDocument/2006/relationships/slide" Target="slide137.xml"/><Relationship Id="rId159" Type="http://schemas.openxmlformats.org/officeDocument/2006/relationships/slide" Target="slide140.xml"/><Relationship Id="rId16" Type="http://schemas.openxmlformats.org/officeDocument/2006/relationships/slide" Target="slide7.xml"/><Relationship Id="rId107" Type="http://schemas.openxmlformats.org/officeDocument/2006/relationships/slide" Target="slide107.xml"/><Relationship Id="rId11" Type="http://schemas.openxmlformats.org/officeDocument/2006/relationships/slide" Target="slide19.xml"/><Relationship Id="rId32" Type="http://schemas.openxmlformats.org/officeDocument/2006/relationships/slide" Target="slide28.xml"/><Relationship Id="rId37" Type="http://schemas.openxmlformats.org/officeDocument/2006/relationships/slide" Target="slide41.xml"/><Relationship Id="rId53" Type="http://schemas.openxmlformats.org/officeDocument/2006/relationships/slide" Target="slide61.xml"/><Relationship Id="rId58" Type="http://schemas.openxmlformats.org/officeDocument/2006/relationships/slide" Target="slide49.xml"/><Relationship Id="rId74" Type="http://schemas.openxmlformats.org/officeDocument/2006/relationships/slide" Target="slide70.xml"/><Relationship Id="rId79" Type="http://schemas.openxmlformats.org/officeDocument/2006/relationships/slide" Target="slide83.xml"/><Relationship Id="rId102" Type="http://schemas.openxmlformats.org/officeDocument/2006/relationships/slide" Target="slide120.xml"/><Relationship Id="rId123" Type="http://schemas.openxmlformats.org/officeDocument/2006/relationships/slide" Target="slide100.xml"/><Relationship Id="rId128" Type="http://schemas.openxmlformats.org/officeDocument/2006/relationships/slide" Target="slide144.xml"/><Relationship Id="rId144" Type="http://schemas.openxmlformats.org/officeDocument/2006/relationships/slide" Target="slide162.xml"/><Relationship Id="rId149" Type="http://schemas.openxmlformats.org/officeDocument/2006/relationships/slide" Target="slide149.xml"/><Relationship Id="rId5" Type="http://schemas.openxmlformats.org/officeDocument/2006/relationships/slide" Target="slide17.xml"/><Relationship Id="rId90" Type="http://schemas.openxmlformats.org/officeDocument/2006/relationships/slide" Target="slide116.xml"/><Relationship Id="rId95" Type="http://schemas.openxmlformats.org/officeDocument/2006/relationships/slide" Target="slide103.xml"/><Relationship Id="rId160" Type="http://schemas.openxmlformats.org/officeDocument/2006/relationships/slide" Target="slide139.xml"/><Relationship Id="rId165" Type="http://schemas.openxmlformats.org/officeDocument/2006/relationships/slide" Target="slide142.xml"/><Relationship Id="rId22" Type="http://schemas.openxmlformats.org/officeDocument/2006/relationships/slide" Target="slide9.xml"/><Relationship Id="rId27" Type="http://schemas.openxmlformats.org/officeDocument/2006/relationships/slide" Target="slide12.xml"/><Relationship Id="rId43" Type="http://schemas.openxmlformats.org/officeDocument/2006/relationships/slide" Target="slide43.xml"/><Relationship Id="rId48" Type="http://schemas.openxmlformats.org/officeDocument/2006/relationships/slide" Target="slide74.xml"/><Relationship Id="rId64" Type="http://schemas.openxmlformats.org/officeDocument/2006/relationships/slide" Target="slide51.xml"/><Relationship Id="rId69" Type="http://schemas.openxmlformats.org/officeDocument/2006/relationships/slide" Target="slide54.xml"/><Relationship Id="rId113" Type="http://schemas.openxmlformats.org/officeDocument/2006/relationships/slide" Target="slide109.xml"/><Relationship Id="rId118" Type="http://schemas.openxmlformats.org/officeDocument/2006/relationships/slide" Target="slide97.xml"/><Relationship Id="rId134" Type="http://schemas.openxmlformats.org/officeDocument/2006/relationships/slide" Target="slide146.xml"/><Relationship Id="rId139" Type="http://schemas.openxmlformats.org/officeDocument/2006/relationships/slide" Target="slide159.xml"/><Relationship Id="rId80" Type="http://schemas.openxmlformats.org/officeDocument/2006/relationships/slide" Target="slide72.xml"/><Relationship Id="rId85" Type="http://schemas.openxmlformats.org/officeDocument/2006/relationships/slide" Target="slide85.xml"/><Relationship Id="rId150" Type="http://schemas.openxmlformats.org/officeDocument/2006/relationships/slide" Target="slide164.xml"/><Relationship Id="rId155" Type="http://schemas.openxmlformats.org/officeDocument/2006/relationships/slide" Target="slide151.xml"/><Relationship Id="rId12" Type="http://schemas.openxmlformats.org/officeDocument/2006/relationships/slide" Target="slide34.xml"/><Relationship Id="rId17" Type="http://schemas.openxmlformats.org/officeDocument/2006/relationships/slide" Target="slide21.xml"/><Relationship Id="rId33" Type="http://schemas.openxmlformats.org/officeDocument/2006/relationships/slide" Target="slide14.xml"/><Relationship Id="rId38" Type="http://schemas.openxmlformats.org/officeDocument/2006/relationships/slide" Target="slide30.xml"/><Relationship Id="rId59" Type="http://schemas.openxmlformats.org/officeDocument/2006/relationships/slide" Target="slide63.xml"/><Relationship Id="rId103" Type="http://schemas.openxmlformats.org/officeDocument/2006/relationships/slide" Target="slide119.xml"/><Relationship Id="rId108" Type="http://schemas.openxmlformats.org/officeDocument/2006/relationships/slide" Target="slide122.xml"/><Relationship Id="rId124" Type="http://schemas.openxmlformats.org/officeDocument/2006/relationships/slide" Target="slide99.xml"/><Relationship Id="rId129" Type="http://schemas.openxmlformats.org/officeDocument/2006/relationships/slide" Target="slide130.xml"/><Relationship Id="rId54" Type="http://schemas.openxmlformats.org/officeDocument/2006/relationships/slide" Target="slide76.xml"/><Relationship Id="rId70" Type="http://schemas.openxmlformats.org/officeDocument/2006/relationships/slide" Target="slide53.xml"/><Relationship Id="rId75" Type="http://schemas.openxmlformats.org/officeDocument/2006/relationships/slide" Target="slide56.xml"/><Relationship Id="rId91" Type="http://schemas.openxmlformats.org/officeDocument/2006/relationships/slide" Target="slide115.xml"/><Relationship Id="rId96" Type="http://schemas.openxmlformats.org/officeDocument/2006/relationships/slide" Target="slide118.xml"/><Relationship Id="rId140" Type="http://schemas.openxmlformats.org/officeDocument/2006/relationships/slide" Target="slide148.xml"/><Relationship Id="rId145" Type="http://schemas.openxmlformats.org/officeDocument/2006/relationships/slide" Target="slide161.xml"/><Relationship Id="rId161" Type="http://schemas.openxmlformats.org/officeDocument/2006/relationships/slide" Target="slide153.xml"/><Relationship Id="rId166" Type="http://schemas.openxmlformats.org/officeDocument/2006/relationships/slide" Target="slide141.xml"/><Relationship Id="rId1" Type="http://schemas.openxmlformats.org/officeDocument/2006/relationships/slideLayout" Target="../slideLayouts/slideLayout1.xml"/><Relationship Id="rId6" Type="http://schemas.openxmlformats.org/officeDocument/2006/relationships/slide" Target="slide32.xml"/><Relationship Id="rId15" Type="http://schemas.openxmlformats.org/officeDocument/2006/relationships/slide" Target="slide8.xml"/><Relationship Id="rId23" Type="http://schemas.openxmlformats.org/officeDocument/2006/relationships/slide" Target="slide23.xml"/><Relationship Id="rId28" Type="http://schemas.openxmlformats.org/officeDocument/2006/relationships/slide" Target="slide11.xml"/><Relationship Id="rId36" Type="http://schemas.openxmlformats.org/officeDocument/2006/relationships/slide" Target="slide42.xml"/><Relationship Id="rId49" Type="http://schemas.openxmlformats.org/officeDocument/2006/relationships/slide" Target="slide73.xml"/><Relationship Id="rId57" Type="http://schemas.openxmlformats.org/officeDocument/2006/relationships/slide" Target="slide50.xml"/><Relationship Id="rId106" Type="http://schemas.openxmlformats.org/officeDocument/2006/relationships/slide" Target="slide93.xml"/><Relationship Id="rId114" Type="http://schemas.openxmlformats.org/officeDocument/2006/relationships/slide" Target="slide124.xml"/><Relationship Id="rId119" Type="http://schemas.openxmlformats.org/officeDocument/2006/relationships/slide" Target="slide111.xml"/><Relationship Id="rId127" Type="http://schemas.openxmlformats.org/officeDocument/2006/relationships/slide" Target="slide127.xml"/><Relationship Id="rId10" Type="http://schemas.openxmlformats.org/officeDocument/2006/relationships/slide" Target="slide5.xml"/><Relationship Id="rId31" Type="http://schemas.openxmlformats.org/officeDocument/2006/relationships/slide" Target="slide39.xml"/><Relationship Id="rId44" Type="http://schemas.openxmlformats.org/officeDocument/2006/relationships/slide" Target="slide60.xml"/><Relationship Id="rId52" Type="http://schemas.openxmlformats.org/officeDocument/2006/relationships/slide" Target="slide47.xml"/><Relationship Id="rId60" Type="http://schemas.openxmlformats.org/officeDocument/2006/relationships/slide" Target="slide78.xml"/><Relationship Id="rId65" Type="http://schemas.openxmlformats.org/officeDocument/2006/relationships/slide" Target="slide65.xml"/><Relationship Id="rId73" Type="http://schemas.openxmlformats.org/officeDocument/2006/relationships/slide" Target="slide81.xml"/><Relationship Id="rId78" Type="http://schemas.openxmlformats.org/officeDocument/2006/relationships/slide" Target="slide84.xml"/><Relationship Id="rId81" Type="http://schemas.openxmlformats.org/officeDocument/2006/relationships/slide" Target="slide58.xml"/><Relationship Id="rId86" Type="http://schemas.openxmlformats.org/officeDocument/2006/relationships/slide" Target="slide102.xml"/><Relationship Id="rId94" Type="http://schemas.openxmlformats.org/officeDocument/2006/relationships/slide" Target="slide89.xml"/><Relationship Id="rId99" Type="http://schemas.openxmlformats.org/officeDocument/2006/relationships/slide" Target="slide92.xml"/><Relationship Id="rId101" Type="http://schemas.openxmlformats.org/officeDocument/2006/relationships/slide" Target="slide105.xml"/><Relationship Id="rId122" Type="http://schemas.openxmlformats.org/officeDocument/2006/relationships/slide" Target="slide114.xml"/><Relationship Id="rId130" Type="http://schemas.openxmlformats.org/officeDocument/2006/relationships/slide" Target="slide129.xml"/><Relationship Id="rId135" Type="http://schemas.openxmlformats.org/officeDocument/2006/relationships/slide" Target="slide132.xml"/><Relationship Id="rId143" Type="http://schemas.openxmlformats.org/officeDocument/2006/relationships/slide" Target="slide147.xml"/><Relationship Id="rId148" Type="http://schemas.openxmlformats.org/officeDocument/2006/relationships/slide" Target="slide135.xml"/><Relationship Id="rId151" Type="http://schemas.openxmlformats.org/officeDocument/2006/relationships/slide" Target="slide163.xml"/><Relationship Id="rId156" Type="http://schemas.openxmlformats.org/officeDocument/2006/relationships/slide" Target="slide166.xml"/><Relationship Id="rId164" Type="http://schemas.openxmlformats.org/officeDocument/2006/relationships/slide" Target="slide156.xml"/><Relationship Id="rId169" Type="http://schemas.openxmlformats.org/officeDocument/2006/relationships/slide" Target="slide169.xml"/><Relationship Id="rId4" Type="http://schemas.openxmlformats.org/officeDocument/2006/relationships/slide" Target="slide3.xml"/><Relationship Id="rId9" Type="http://schemas.openxmlformats.org/officeDocument/2006/relationships/slide" Target="slide6.xml"/><Relationship Id="rId13" Type="http://schemas.openxmlformats.org/officeDocument/2006/relationships/slide" Target="slide33.xml"/><Relationship Id="rId18" Type="http://schemas.openxmlformats.org/officeDocument/2006/relationships/slide" Target="slide36.xml"/><Relationship Id="rId39" Type="http://schemas.openxmlformats.org/officeDocument/2006/relationships/slide" Target="slide16.xml"/><Relationship Id="rId109" Type="http://schemas.openxmlformats.org/officeDocument/2006/relationships/slide" Target="slide121.xml"/><Relationship Id="rId34" Type="http://schemas.openxmlformats.org/officeDocument/2006/relationships/slide" Target="slide13.xml"/><Relationship Id="rId50" Type="http://schemas.openxmlformats.org/officeDocument/2006/relationships/slide" Target="slide62.xml"/><Relationship Id="rId55" Type="http://schemas.openxmlformats.org/officeDocument/2006/relationships/slide" Target="slide75.xml"/><Relationship Id="rId76" Type="http://schemas.openxmlformats.org/officeDocument/2006/relationships/slide" Target="slide55.xml"/><Relationship Id="rId97" Type="http://schemas.openxmlformats.org/officeDocument/2006/relationships/slide" Target="slide117.xml"/><Relationship Id="rId104" Type="http://schemas.openxmlformats.org/officeDocument/2006/relationships/slide" Target="slide108.xml"/><Relationship Id="rId120" Type="http://schemas.openxmlformats.org/officeDocument/2006/relationships/slide" Target="slide126.xml"/><Relationship Id="rId125" Type="http://schemas.openxmlformats.org/officeDocument/2006/relationships/slide" Target="slide113.xml"/><Relationship Id="rId141" Type="http://schemas.openxmlformats.org/officeDocument/2006/relationships/slide" Target="slide134.xml"/><Relationship Id="rId146" Type="http://schemas.openxmlformats.org/officeDocument/2006/relationships/slide" Target="slide150.xml"/><Relationship Id="rId167" Type="http://schemas.openxmlformats.org/officeDocument/2006/relationships/slide" Target="slide155.xml"/><Relationship Id="rId7" Type="http://schemas.openxmlformats.org/officeDocument/2006/relationships/slide" Target="slide31.xml"/><Relationship Id="rId71" Type="http://schemas.openxmlformats.org/officeDocument/2006/relationships/slide" Target="slide67.xml"/><Relationship Id="rId92" Type="http://schemas.openxmlformats.org/officeDocument/2006/relationships/slide" Target="slide104.xml"/><Relationship Id="rId162" Type="http://schemas.openxmlformats.org/officeDocument/2006/relationships/slide" Target="slide168.xml"/><Relationship Id="rId2" Type="http://schemas.openxmlformats.org/officeDocument/2006/relationships/slide" Target="slide18.xml"/><Relationship Id="rId29" Type="http://schemas.openxmlformats.org/officeDocument/2006/relationships/slide" Target="slide25.xml"/><Relationship Id="rId24" Type="http://schemas.openxmlformats.org/officeDocument/2006/relationships/slide" Target="slide38.xml"/><Relationship Id="rId40" Type="http://schemas.openxmlformats.org/officeDocument/2006/relationships/slide" Target="slide15.xml"/><Relationship Id="rId45" Type="http://schemas.openxmlformats.org/officeDocument/2006/relationships/slide" Target="slide46.xml"/><Relationship Id="rId66" Type="http://schemas.openxmlformats.org/officeDocument/2006/relationships/slide" Target="slide80.xml"/><Relationship Id="rId87" Type="http://schemas.openxmlformats.org/officeDocument/2006/relationships/slide" Target="slide88.xml"/><Relationship Id="rId110" Type="http://schemas.openxmlformats.org/officeDocument/2006/relationships/slide" Target="slide110.xml"/><Relationship Id="rId115" Type="http://schemas.openxmlformats.org/officeDocument/2006/relationships/slide" Target="slide123.xml"/><Relationship Id="rId131" Type="http://schemas.openxmlformats.org/officeDocument/2006/relationships/slide" Target="slide143.xml"/><Relationship Id="rId136" Type="http://schemas.openxmlformats.org/officeDocument/2006/relationships/slide" Target="slide131.xml"/><Relationship Id="rId157" Type="http://schemas.openxmlformats.org/officeDocument/2006/relationships/slide" Target="slide165.xml"/><Relationship Id="rId61" Type="http://schemas.openxmlformats.org/officeDocument/2006/relationships/slide" Target="slide77.xml"/><Relationship Id="rId82" Type="http://schemas.openxmlformats.org/officeDocument/2006/relationships/slide" Target="slide57.xml"/><Relationship Id="rId152" Type="http://schemas.openxmlformats.org/officeDocument/2006/relationships/slide" Target="slide152.xml"/><Relationship Id="rId19" Type="http://schemas.openxmlformats.org/officeDocument/2006/relationships/slide" Target="slide35.xml"/><Relationship Id="rId14" Type="http://schemas.openxmlformats.org/officeDocument/2006/relationships/slide" Target="slide22.xml"/><Relationship Id="rId30" Type="http://schemas.openxmlformats.org/officeDocument/2006/relationships/slide" Target="slide40.xml"/><Relationship Id="rId35" Type="http://schemas.openxmlformats.org/officeDocument/2006/relationships/slide" Target="slide27.xml"/><Relationship Id="rId56" Type="http://schemas.openxmlformats.org/officeDocument/2006/relationships/slide" Target="slide64.xml"/><Relationship Id="rId77" Type="http://schemas.openxmlformats.org/officeDocument/2006/relationships/slide" Target="slide69.xml"/><Relationship Id="rId100" Type="http://schemas.openxmlformats.org/officeDocument/2006/relationships/slide" Target="slide91.xml"/><Relationship Id="rId105" Type="http://schemas.openxmlformats.org/officeDocument/2006/relationships/slide" Target="slide94.xml"/><Relationship Id="rId126" Type="http://schemas.openxmlformats.org/officeDocument/2006/relationships/slide" Target="slide128.xml"/><Relationship Id="rId147" Type="http://schemas.openxmlformats.org/officeDocument/2006/relationships/slide" Target="slide136.xml"/><Relationship Id="rId168" Type="http://schemas.openxmlformats.org/officeDocument/2006/relationships/slide" Target="slide170.xml"/><Relationship Id="rId8" Type="http://schemas.openxmlformats.org/officeDocument/2006/relationships/slide" Target="slide20.xml"/><Relationship Id="rId51" Type="http://schemas.openxmlformats.org/officeDocument/2006/relationships/slide" Target="slide48.xml"/><Relationship Id="rId72" Type="http://schemas.openxmlformats.org/officeDocument/2006/relationships/slide" Target="slide82.xml"/><Relationship Id="rId93" Type="http://schemas.openxmlformats.org/officeDocument/2006/relationships/slide" Target="slide90.xml"/><Relationship Id="rId98" Type="http://schemas.openxmlformats.org/officeDocument/2006/relationships/slide" Target="slide106.xml"/><Relationship Id="rId121" Type="http://schemas.openxmlformats.org/officeDocument/2006/relationships/slide" Target="slide125.xml"/><Relationship Id="rId142" Type="http://schemas.openxmlformats.org/officeDocument/2006/relationships/slide" Target="slide133.xml"/><Relationship Id="rId163" Type="http://schemas.openxmlformats.org/officeDocument/2006/relationships/slide" Target="slide167.xml"/><Relationship Id="rId3" Type="http://schemas.openxmlformats.org/officeDocument/2006/relationships/slide" Target="slide4.xml"/><Relationship Id="rId25" Type="http://schemas.openxmlformats.org/officeDocument/2006/relationships/slide" Target="slide37.xml"/><Relationship Id="rId46" Type="http://schemas.openxmlformats.org/officeDocument/2006/relationships/slide" Target="slide45.xml"/><Relationship Id="rId67" Type="http://schemas.openxmlformats.org/officeDocument/2006/relationships/slide" Target="slide79.xml"/><Relationship Id="rId116" Type="http://schemas.openxmlformats.org/officeDocument/2006/relationships/slide" Target="slide112.xml"/><Relationship Id="rId137" Type="http://schemas.openxmlformats.org/officeDocument/2006/relationships/slide" Target="slide145.xml"/><Relationship Id="rId158" Type="http://schemas.openxmlformats.org/officeDocument/2006/relationships/slide" Target="slide154.xml"/><Relationship Id="rId20" Type="http://schemas.openxmlformats.org/officeDocument/2006/relationships/slide" Target="slide24.xml"/><Relationship Id="rId41" Type="http://schemas.openxmlformats.org/officeDocument/2006/relationships/slide" Target="slide29.xml"/><Relationship Id="rId62" Type="http://schemas.openxmlformats.org/officeDocument/2006/relationships/slide" Target="slide66.xml"/><Relationship Id="rId83" Type="http://schemas.openxmlformats.org/officeDocument/2006/relationships/slide" Target="slide71.xml"/><Relationship Id="rId88" Type="http://schemas.openxmlformats.org/officeDocument/2006/relationships/slide" Target="slide87.xml"/><Relationship Id="rId111" Type="http://schemas.openxmlformats.org/officeDocument/2006/relationships/slide" Target="slide96.xml"/><Relationship Id="rId132" Type="http://schemas.openxmlformats.org/officeDocument/2006/relationships/slide" Target="slide158.xml"/><Relationship Id="rId153" Type="http://schemas.openxmlformats.org/officeDocument/2006/relationships/slide" Target="slide138.xml"/></Relationships>
</file>

<file path=ppt/slides/_rels/slide20.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252413" y="987425"/>
            <a:ext cx="9144001" cy="1470025"/>
          </a:xfrm>
        </p:spPr>
        <p:txBody>
          <a:bodyPr/>
          <a:lstStyle/>
          <a:p>
            <a:pPr algn="r" eaLnBrk="1" hangingPunct="1"/>
            <a:r>
              <a:rPr lang="en-GB" altLang="en-US" sz="9600" b="1">
                <a:solidFill>
                  <a:srgbClr val="00B050"/>
                </a:solidFill>
                <a:latin typeface="Broadway" pitchFamily="82" charset="0"/>
              </a:rPr>
              <a:t>Plenaries </a:t>
            </a:r>
            <a:br>
              <a:rPr lang="en-GB" altLang="en-US" sz="9600" b="1">
                <a:solidFill>
                  <a:srgbClr val="00B050"/>
                </a:solidFill>
                <a:latin typeface="Broadway" pitchFamily="82" charset="0"/>
              </a:rPr>
            </a:br>
            <a:r>
              <a:rPr lang="en-GB" altLang="en-US" sz="9600" b="1">
                <a:solidFill>
                  <a:srgbClr val="00B050"/>
                </a:solidFill>
                <a:latin typeface="Broadway" pitchFamily="82" charset="0"/>
              </a:rPr>
              <a:t>on a Plate</a:t>
            </a:r>
          </a:p>
        </p:txBody>
      </p:sp>
      <p:sp>
        <p:nvSpPr>
          <p:cNvPr id="2051" name="Text Box 4"/>
          <p:cNvSpPr txBox="1">
            <a:spLocks noChangeArrowheads="1"/>
          </p:cNvSpPr>
          <p:nvPr/>
        </p:nvSpPr>
        <p:spPr bwMode="auto">
          <a:xfrm>
            <a:off x="0" y="6400800"/>
            <a:ext cx="26273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50000"/>
              </a:spcBef>
              <a:buFontTx/>
              <a:buNone/>
            </a:pPr>
            <a:r>
              <a:rPr lang="en-GB" altLang="en-US" sz="1200" b="1">
                <a:solidFill>
                  <a:srgbClr val="0070C0"/>
                </a:solidFill>
                <a:latin typeface="Arial" panose="020B0604020202020204" pitchFamily="34" charset="0"/>
              </a:rPr>
              <a:t>Made by Mike Gershon – mikegershon@hotmail.com</a:t>
            </a:r>
          </a:p>
        </p:txBody>
      </p:sp>
      <p:sp>
        <p:nvSpPr>
          <p:cNvPr id="2052" name="TextBox 7"/>
          <p:cNvSpPr txBox="1">
            <a:spLocks noChangeArrowheads="1"/>
          </p:cNvSpPr>
          <p:nvPr/>
        </p:nvSpPr>
        <p:spPr bwMode="auto">
          <a:xfrm>
            <a:off x="0" y="3284538"/>
            <a:ext cx="6732588" cy="30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GB" altLang="en-US">
              <a:solidFill>
                <a:schemeClr val="bg1"/>
              </a:solidFill>
              <a:latin typeface="Arial" panose="020B0604020202020204" pitchFamily="34" charset="0"/>
            </a:endParaRPr>
          </a:p>
          <a:p>
            <a:pPr eaLnBrk="1" hangingPunct="1">
              <a:spcBef>
                <a:spcPct val="0"/>
              </a:spcBef>
              <a:buFontTx/>
              <a:buNone/>
            </a:pPr>
            <a:r>
              <a:rPr lang="en-GB" altLang="en-US" b="1">
                <a:solidFill>
                  <a:srgbClr val="00B050"/>
                </a:solidFill>
                <a:latin typeface="Arial" panose="020B0604020202020204" pitchFamily="34" charset="0"/>
              </a:rPr>
              <a:t>168 plenaries. </a:t>
            </a:r>
          </a:p>
          <a:p>
            <a:pPr eaLnBrk="1" hangingPunct="1">
              <a:spcBef>
                <a:spcPct val="0"/>
              </a:spcBef>
              <a:buFontTx/>
              <a:buNone/>
            </a:pPr>
            <a:endParaRPr lang="en-GB" altLang="en-US" b="1">
              <a:solidFill>
                <a:srgbClr val="00B050"/>
              </a:solidFill>
              <a:latin typeface="Arial" panose="020B0604020202020204" pitchFamily="34" charset="0"/>
            </a:endParaRPr>
          </a:p>
          <a:p>
            <a:pPr eaLnBrk="1" hangingPunct="1">
              <a:spcBef>
                <a:spcPct val="0"/>
              </a:spcBef>
              <a:buFontTx/>
              <a:buNone/>
            </a:pPr>
            <a:r>
              <a:rPr lang="en-GB" altLang="en-US" b="1">
                <a:solidFill>
                  <a:srgbClr val="00B050"/>
                </a:solidFill>
                <a:latin typeface="Arial" panose="020B0604020202020204" pitchFamily="34" charset="0"/>
              </a:rPr>
              <a:t>For use across the </a:t>
            </a:r>
          </a:p>
          <a:p>
            <a:pPr eaLnBrk="1" hangingPunct="1">
              <a:spcBef>
                <a:spcPct val="0"/>
              </a:spcBef>
              <a:buFontTx/>
              <a:buNone/>
            </a:pPr>
            <a:r>
              <a:rPr lang="en-GB" altLang="en-US" b="1">
                <a:solidFill>
                  <a:srgbClr val="00B050"/>
                </a:solidFill>
                <a:latin typeface="Arial" panose="020B0604020202020204" pitchFamily="34" charset="0"/>
              </a:rPr>
              <a:t>Key Stages and the</a:t>
            </a:r>
          </a:p>
          <a:p>
            <a:pPr eaLnBrk="1" hangingPunct="1">
              <a:spcBef>
                <a:spcPct val="0"/>
              </a:spcBef>
              <a:buFontTx/>
              <a:buNone/>
            </a:pPr>
            <a:r>
              <a:rPr lang="en-GB" altLang="en-US" b="1">
                <a:solidFill>
                  <a:srgbClr val="00B050"/>
                </a:solidFill>
                <a:latin typeface="Arial" panose="020B0604020202020204" pitchFamily="34" charset="0"/>
              </a:rPr>
              <a:t> curriculum.</a:t>
            </a:r>
          </a:p>
        </p:txBody>
      </p:sp>
      <p:pic>
        <p:nvPicPr>
          <p:cNvPr id="2053" name="Picture 1"/>
          <p:cNvPicPr>
            <a:picLocks noChangeAspect="1"/>
          </p:cNvPicPr>
          <p:nvPr/>
        </p:nvPicPr>
        <p:blipFill>
          <a:blip r:embed="rId2">
            <a:extLst>
              <a:ext uri="{28A0092B-C50C-407E-A947-70E740481C1C}">
                <a14:useLocalDpi xmlns:a14="http://schemas.microsoft.com/office/drawing/2010/main" val="0"/>
              </a:ext>
            </a:extLst>
          </a:blip>
          <a:srcRect l="33951" t="23422" r="17902" b="14565"/>
          <a:stretch>
            <a:fillRect/>
          </a:stretch>
        </p:blipFill>
        <p:spPr bwMode="auto">
          <a:xfrm>
            <a:off x="122238" y="23813"/>
            <a:ext cx="4833937" cy="3500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4" name="Picture 6"/>
          <p:cNvPicPr>
            <a:picLocks noChangeAspect="1"/>
          </p:cNvPicPr>
          <p:nvPr/>
        </p:nvPicPr>
        <p:blipFill>
          <a:blip r:embed="rId2">
            <a:extLst>
              <a:ext uri="{28A0092B-C50C-407E-A947-70E740481C1C}">
                <a14:useLocalDpi xmlns:a14="http://schemas.microsoft.com/office/drawing/2010/main" val="0"/>
              </a:ext>
            </a:extLst>
          </a:blip>
          <a:srcRect l="33951" t="23422" r="17902" b="14565"/>
          <a:stretch>
            <a:fillRect/>
          </a:stretch>
        </p:blipFill>
        <p:spPr bwMode="auto">
          <a:xfrm>
            <a:off x="4787900" y="3716338"/>
            <a:ext cx="4187825" cy="3033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539750" y="2492375"/>
            <a:ext cx="8229600" cy="1143000"/>
          </a:xfrm>
        </p:spPr>
        <p:txBody>
          <a:bodyPr/>
          <a:lstStyle/>
          <a:p>
            <a:r>
              <a:rPr lang="en-GB" altLang="en-US"/>
              <a:t>What can you do now, that you could not do at the start of the lesson?</a:t>
            </a:r>
          </a:p>
        </p:txBody>
      </p:sp>
      <p:sp>
        <p:nvSpPr>
          <p:cNvPr id="11267"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blinds/>
  </p:transition>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p:nvPr>
        </p:nvSpPr>
        <p:spPr>
          <a:xfrm>
            <a:off x="539750" y="2492375"/>
            <a:ext cx="8229600" cy="1143000"/>
          </a:xfrm>
        </p:spPr>
        <p:txBody>
          <a:bodyPr/>
          <a:lstStyle/>
          <a:p>
            <a:r>
              <a:rPr lang="en-GB" altLang="en-US" sz="4000"/>
              <a:t>Pick one thing you have done today and identify why it was good and how it has helped you</a:t>
            </a:r>
          </a:p>
        </p:txBody>
      </p:sp>
      <p:sp>
        <p:nvSpPr>
          <p:cNvPr id="103427"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randomBar/>
  </p:transition>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ChangeArrowheads="1"/>
          </p:cNvSpPr>
          <p:nvPr>
            <p:ph type="title"/>
          </p:nvPr>
        </p:nvSpPr>
        <p:spPr>
          <a:xfrm>
            <a:off x="539750" y="2492375"/>
            <a:ext cx="8229600" cy="1143000"/>
          </a:xfrm>
        </p:spPr>
        <p:txBody>
          <a:bodyPr/>
          <a:lstStyle/>
          <a:p>
            <a:r>
              <a:rPr lang="en-GB" altLang="en-US"/>
              <a:t>To what extent do you feel what we have learnt today is useful? </a:t>
            </a:r>
            <a:br>
              <a:rPr lang="en-GB" altLang="en-US"/>
            </a:br>
            <a:br>
              <a:rPr lang="en-GB" altLang="en-US"/>
            </a:br>
            <a:r>
              <a:rPr lang="en-GB" altLang="en-US"/>
              <a:t>Why?</a:t>
            </a:r>
          </a:p>
        </p:txBody>
      </p:sp>
      <p:sp>
        <p:nvSpPr>
          <p:cNvPr id="104451"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randomBar/>
  </p:transition>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ChangeArrowheads="1"/>
          </p:cNvSpPr>
          <p:nvPr>
            <p:ph type="title"/>
          </p:nvPr>
        </p:nvSpPr>
        <p:spPr>
          <a:xfrm>
            <a:off x="539750" y="2492375"/>
            <a:ext cx="8229600" cy="1143000"/>
          </a:xfrm>
        </p:spPr>
        <p:txBody>
          <a:bodyPr/>
          <a:lstStyle/>
          <a:p>
            <a:r>
              <a:rPr lang="en-GB" altLang="en-US"/>
              <a:t>Write what you have learnt today on a piece of paper and hand it in on your way out</a:t>
            </a:r>
          </a:p>
        </p:txBody>
      </p:sp>
      <p:sp>
        <p:nvSpPr>
          <p:cNvPr id="105475"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randomBar/>
  </p:transition>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ChangeArrowheads="1"/>
          </p:cNvSpPr>
          <p:nvPr>
            <p:ph type="title"/>
          </p:nvPr>
        </p:nvSpPr>
        <p:spPr>
          <a:xfrm>
            <a:off x="539750" y="2492375"/>
            <a:ext cx="8229600" cy="1143000"/>
          </a:xfrm>
        </p:spPr>
        <p:txBody>
          <a:bodyPr/>
          <a:lstStyle/>
          <a:p>
            <a:r>
              <a:rPr lang="en-GB" altLang="en-US" sz="3600"/>
              <a:t>If you feel you have fully understood the lesson, give a thumbs up. </a:t>
            </a:r>
            <a:br>
              <a:rPr lang="en-GB" altLang="en-US" sz="3600"/>
            </a:br>
            <a:br>
              <a:rPr lang="en-GB" altLang="en-US" sz="3600"/>
            </a:br>
            <a:r>
              <a:rPr lang="en-GB" altLang="en-US" sz="3600"/>
              <a:t>If you feel you have understood most of it, turn your thumbs sideways. </a:t>
            </a:r>
            <a:br>
              <a:rPr lang="en-GB" altLang="en-US" sz="3600"/>
            </a:br>
            <a:br>
              <a:rPr lang="en-GB" altLang="en-US" sz="3600"/>
            </a:br>
            <a:r>
              <a:rPr lang="en-GB" altLang="en-US" sz="3600"/>
              <a:t>If you feel you have struggled to understand it, give a thumbs down.</a:t>
            </a:r>
          </a:p>
        </p:txBody>
      </p:sp>
      <p:sp>
        <p:nvSpPr>
          <p:cNvPr id="106499"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randomBar/>
  </p:transition>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ChangeArrowheads="1"/>
          </p:cNvSpPr>
          <p:nvPr>
            <p:ph type="title"/>
          </p:nvPr>
        </p:nvSpPr>
        <p:spPr>
          <a:xfrm>
            <a:off x="571500" y="3000375"/>
            <a:ext cx="8229600" cy="1143000"/>
          </a:xfrm>
        </p:spPr>
        <p:txBody>
          <a:bodyPr/>
          <a:lstStyle/>
          <a:p>
            <a:r>
              <a:rPr lang="en-GB" altLang="en-US" sz="3200"/>
              <a:t>Think about today’s lesson. Give yourself a score between 1 and 5. </a:t>
            </a:r>
            <a:br>
              <a:rPr lang="en-GB" altLang="en-US" sz="3200"/>
            </a:br>
            <a:br>
              <a:rPr lang="en-GB" altLang="en-US" sz="3200"/>
            </a:br>
            <a:r>
              <a:rPr lang="en-GB" altLang="en-US" sz="3200" b="1"/>
              <a:t>1</a:t>
            </a:r>
            <a:r>
              <a:rPr lang="en-GB" altLang="en-US" sz="3200"/>
              <a:t> = I have really struggled and need more help. </a:t>
            </a:r>
            <a:br>
              <a:rPr lang="en-GB" altLang="en-US" sz="3200"/>
            </a:br>
            <a:br>
              <a:rPr lang="en-GB" altLang="en-US" sz="3200"/>
            </a:br>
            <a:r>
              <a:rPr lang="en-GB" altLang="en-US" sz="3200" b="1"/>
              <a:t>5</a:t>
            </a:r>
            <a:r>
              <a:rPr lang="en-GB" altLang="en-US" sz="3200"/>
              <a:t> = I have understood nearly everything and could explain to others. </a:t>
            </a:r>
            <a:br>
              <a:rPr lang="en-GB" altLang="en-US" sz="3200"/>
            </a:br>
            <a:br>
              <a:rPr lang="en-GB" altLang="en-US" sz="3200"/>
            </a:br>
            <a:r>
              <a:rPr lang="en-GB" altLang="en-US" sz="3200"/>
              <a:t>Once you have done this, find someone with a different score. Either ask them for help, or offer them help.</a:t>
            </a:r>
          </a:p>
        </p:txBody>
      </p:sp>
      <p:sp>
        <p:nvSpPr>
          <p:cNvPr id="107523"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randomBar/>
  </p:transition>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ChangeArrowheads="1"/>
          </p:cNvSpPr>
          <p:nvPr>
            <p:ph type="title"/>
          </p:nvPr>
        </p:nvSpPr>
        <p:spPr>
          <a:xfrm>
            <a:off x="539750" y="2492375"/>
            <a:ext cx="8229600" cy="1143000"/>
          </a:xfrm>
        </p:spPr>
        <p:txBody>
          <a:bodyPr/>
          <a:lstStyle/>
          <a:p>
            <a:r>
              <a:rPr lang="en-GB" altLang="en-US" sz="4000"/>
              <a:t>Write down the questions you still have about the topic, and which you do not feel have been answered yet</a:t>
            </a:r>
          </a:p>
        </p:txBody>
      </p:sp>
      <p:sp>
        <p:nvSpPr>
          <p:cNvPr id="108547"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randomBar/>
  </p:transition>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Grp="1" noChangeArrowheads="1"/>
          </p:cNvSpPr>
          <p:nvPr>
            <p:ph type="title"/>
          </p:nvPr>
        </p:nvSpPr>
        <p:spPr>
          <a:xfrm>
            <a:off x="539750" y="2492375"/>
            <a:ext cx="8229600" cy="1143000"/>
          </a:xfrm>
        </p:spPr>
        <p:txBody>
          <a:bodyPr/>
          <a:lstStyle/>
          <a:p>
            <a:r>
              <a:rPr lang="en-GB" altLang="en-US" sz="4000"/>
              <a:t>What criteria would you use to judge whether someone has fully understood the lesson today?</a:t>
            </a:r>
          </a:p>
        </p:txBody>
      </p:sp>
      <p:sp>
        <p:nvSpPr>
          <p:cNvPr id="109571"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circle/>
  </p:transition>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Grp="1" noChangeArrowheads="1"/>
          </p:cNvSpPr>
          <p:nvPr>
            <p:ph type="title"/>
          </p:nvPr>
        </p:nvSpPr>
        <p:spPr>
          <a:xfrm>
            <a:off x="539750" y="2492375"/>
            <a:ext cx="8229600" cy="1143000"/>
          </a:xfrm>
        </p:spPr>
        <p:txBody>
          <a:bodyPr/>
          <a:lstStyle/>
          <a:p>
            <a:r>
              <a:rPr lang="en-GB" altLang="en-US"/>
              <a:t>How does today’s lesson connect to your existing knowledge?</a:t>
            </a:r>
          </a:p>
        </p:txBody>
      </p:sp>
      <p:sp>
        <p:nvSpPr>
          <p:cNvPr id="110595"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circle/>
  </p:transition>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ChangeArrowheads="1"/>
          </p:cNvSpPr>
          <p:nvPr>
            <p:ph type="title"/>
          </p:nvPr>
        </p:nvSpPr>
        <p:spPr>
          <a:xfrm>
            <a:off x="539750" y="2492375"/>
            <a:ext cx="8229600" cy="1143000"/>
          </a:xfrm>
        </p:spPr>
        <p:txBody>
          <a:bodyPr/>
          <a:lstStyle/>
          <a:p>
            <a:r>
              <a:rPr lang="en-GB" altLang="en-US"/>
              <a:t>How does today’s lesson connect to our previous areas of study?</a:t>
            </a:r>
          </a:p>
        </p:txBody>
      </p:sp>
      <p:sp>
        <p:nvSpPr>
          <p:cNvPr id="111619" name="TextBox 4"/>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circle/>
  </p:transition>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Grp="1" noChangeArrowheads="1"/>
          </p:cNvSpPr>
          <p:nvPr>
            <p:ph type="title"/>
          </p:nvPr>
        </p:nvSpPr>
        <p:spPr>
          <a:xfrm>
            <a:off x="539750" y="2492375"/>
            <a:ext cx="8229600" cy="1143000"/>
          </a:xfrm>
        </p:spPr>
        <p:txBody>
          <a:bodyPr/>
          <a:lstStyle/>
          <a:p>
            <a:r>
              <a:rPr lang="en-GB" altLang="en-US"/>
              <a:t>How might today’s lesson connect to other areas of the curriculum? </a:t>
            </a:r>
          </a:p>
        </p:txBody>
      </p:sp>
      <p:sp>
        <p:nvSpPr>
          <p:cNvPr id="112643"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circl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539750" y="2492375"/>
            <a:ext cx="8229600" cy="1143000"/>
          </a:xfrm>
        </p:spPr>
        <p:txBody>
          <a:bodyPr/>
          <a:lstStyle/>
          <a:p>
            <a:r>
              <a:rPr lang="en-GB" altLang="en-US"/>
              <a:t>How has today’s lesson altered your knowledge or understanding?</a:t>
            </a:r>
          </a:p>
        </p:txBody>
      </p:sp>
      <p:sp>
        <p:nvSpPr>
          <p:cNvPr id="12291"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blinds/>
  </p:transition>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p:cNvSpPr>
            <a:spLocks noGrp="1" noChangeArrowheads="1"/>
          </p:cNvSpPr>
          <p:nvPr>
            <p:ph type="title"/>
          </p:nvPr>
        </p:nvSpPr>
        <p:spPr>
          <a:xfrm>
            <a:off x="539750" y="2492375"/>
            <a:ext cx="8229600" cy="1143000"/>
          </a:xfrm>
        </p:spPr>
        <p:txBody>
          <a:bodyPr/>
          <a:lstStyle/>
          <a:p>
            <a:r>
              <a:rPr lang="en-GB" altLang="en-US"/>
              <a:t>Write down what you think is the most important thing you have learnt today, and then hold it up for everyone to see</a:t>
            </a:r>
          </a:p>
        </p:txBody>
      </p:sp>
      <p:sp>
        <p:nvSpPr>
          <p:cNvPr id="113667" name="TextBox 3"/>
          <p:cNvSpPr txBox="1">
            <a:spLocks noChangeArrowheads="1"/>
          </p:cNvSpPr>
          <p:nvPr/>
        </p:nvSpPr>
        <p:spPr bwMode="auto">
          <a:xfrm>
            <a:off x="-36513" y="4445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circle/>
  </p:transition>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p:cNvSpPr>
            <a:spLocks noGrp="1" noChangeArrowheads="1"/>
          </p:cNvSpPr>
          <p:nvPr>
            <p:ph type="title"/>
          </p:nvPr>
        </p:nvSpPr>
        <p:spPr>
          <a:xfrm>
            <a:off x="571500" y="2714625"/>
            <a:ext cx="8229600" cy="1143000"/>
          </a:xfrm>
        </p:spPr>
        <p:txBody>
          <a:bodyPr/>
          <a:lstStyle/>
          <a:p>
            <a:r>
              <a:rPr lang="en-GB" altLang="en-US" sz="3200"/>
              <a:t>Draw a line and label it from one (no idea) to ten (completely understand). </a:t>
            </a:r>
            <a:br>
              <a:rPr lang="en-GB" altLang="en-US" sz="3200"/>
            </a:br>
            <a:br>
              <a:rPr lang="en-GB" altLang="en-US" sz="3200"/>
            </a:br>
            <a:r>
              <a:rPr lang="en-GB" altLang="en-US" sz="3200"/>
              <a:t>Indicate where you feel you were at in relation to the topic at the start of the lesson, and where you feel you are at now. Then, explain your choices.</a:t>
            </a:r>
          </a:p>
        </p:txBody>
      </p:sp>
      <p:sp>
        <p:nvSpPr>
          <p:cNvPr id="114691"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circle/>
  </p:transition>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p:cNvSpPr>
            <a:spLocks noGrp="1" noChangeArrowheads="1"/>
          </p:cNvSpPr>
          <p:nvPr>
            <p:ph type="title"/>
          </p:nvPr>
        </p:nvSpPr>
        <p:spPr>
          <a:xfrm>
            <a:off x="539750" y="2492375"/>
            <a:ext cx="8229600" cy="1143000"/>
          </a:xfrm>
        </p:spPr>
        <p:txBody>
          <a:bodyPr/>
          <a:lstStyle/>
          <a:p>
            <a:r>
              <a:rPr lang="en-GB" altLang="en-US" sz="4000"/>
              <a:t>Work in a group and create a freeze-frame showing the key thing you have learnt today.</a:t>
            </a:r>
          </a:p>
        </p:txBody>
      </p:sp>
      <p:sp>
        <p:nvSpPr>
          <p:cNvPr id="115715"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circle/>
  </p:transition>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p:cNvSpPr>
            <a:spLocks noGrp="1" noChangeArrowheads="1"/>
          </p:cNvSpPr>
          <p:nvPr>
            <p:ph type="title"/>
          </p:nvPr>
        </p:nvSpPr>
        <p:spPr>
          <a:xfrm>
            <a:off x="539750" y="2492375"/>
            <a:ext cx="8229600" cy="1143000"/>
          </a:xfrm>
        </p:spPr>
        <p:txBody>
          <a:bodyPr/>
          <a:lstStyle/>
          <a:p>
            <a:r>
              <a:rPr lang="en-GB" altLang="en-US"/>
              <a:t>Work in pairs. Take it in turns to mime key ideas and information from the lesson. </a:t>
            </a:r>
            <a:br>
              <a:rPr lang="en-GB" altLang="en-US"/>
            </a:br>
            <a:br>
              <a:rPr lang="en-GB" altLang="en-US"/>
            </a:br>
            <a:r>
              <a:rPr lang="en-GB" altLang="en-US"/>
              <a:t>The other person has to guess what is being mimed.</a:t>
            </a:r>
          </a:p>
        </p:txBody>
      </p:sp>
      <p:sp>
        <p:nvSpPr>
          <p:cNvPr id="116739"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circle/>
  </p:transition>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Grp="1" noChangeArrowheads="1"/>
          </p:cNvSpPr>
          <p:nvPr>
            <p:ph type="title"/>
          </p:nvPr>
        </p:nvSpPr>
        <p:spPr>
          <a:xfrm>
            <a:off x="539750" y="2492375"/>
            <a:ext cx="8229600" cy="1143000"/>
          </a:xfrm>
        </p:spPr>
        <p:txBody>
          <a:bodyPr/>
          <a:lstStyle/>
          <a:p>
            <a:r>
              <a:rPr lang="en-GB" altLang="en-US"/>
              <a:t>Create a short role-play in which someone’s life is changed through learning what we have learnt today</a:t>
            </a:r>
          </a:p>
        </p:txBody>
      </p:sp>
      <p:sp>
        <p:nvSpPr>
          <p:cNvPr id="117763"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split/>
  </p:transition>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2"/>
          <p:cNvSpPr>
            <a:spLocks noGrp="1" noChangeArrowheads="1"/>
          </p:cNvSpPr>
          <p:nvPr>
            <p:ph type="title"/>
          </p:nvPr>
        </p:nvSpPr>
        <p:spPr>
          <a:xfrm>
            <a:off x="539750" y="2492375"/>
            <a:ext cx="8229600" cy="1143000"/>
          </a:xfrm>
        </p:spPr>
        <p:txBody>
          <a:bodyPr/>
          <a:lstStyle/>
          <a:p>
            <a:r>
              <a:rPr lang="en-GB" altLang="en-US"/>
              <a:t>Create a pair of still images showing life before and after what we have learnt today</a:t>
            </a:r>
          </a:p>
        </p:txBody>
      </p:sp>
      <p:sp>
        <p:nvSpPr>
          <p:cNvPr id="118787"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split/>
  </p:transition>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Grp="1" noChangeArrowheads="1"/>
          </p:cNvSpPr>
          <p:nvPr>
            <p:ph type="title"/>
          </p:nvPr>
        </p:nvSpPr>
        <p:spPr>
          <a:xfrm>
            <a:off x="539750" y="2492375"/>
            <a:ext cx="8229600" cy="1143000"/>
          </a:xfrm>
        </p:spPr>
        <p:txBody>
          <a:bodyPr/>
          <a:lstStyle/>
          <a:p>
            <a:r>
              <a:rPr lang="en-GB" altLang="en-US" sz="4000"/>
              <a:t>Work in groups. Create a role-play showing what life would be like if no one knew about what we have learnt today.</a:t>
            </a:r>
          </a:p>
        </p:txBody>
      </p:sp>
      <p:sp>
        <p:nvSpPr>
          <p:cNvPr id="119811"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split/>
  </p:transition>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2"/>
          <p:cNvSpPr>
            <a:spLocks noGrp="1" noChangeArrowheads="1"/>
          </p:cNvSpPr>
          <p:nvPr>
            <p:ph type="title"/>
          </p:nvPr>
        </p:nvSpPr>
        <p:spPr>
          <a:xfrm>
            <a:off x="539750" y="2492375"/>
            <a:ext cx="8229600" cy="1143000"/>
          </a:xfrm>
        </p:spPr>
        <p:txBody>
          <a:bodyPr/>
          <a:lstStyle/>
          <a:p>
            <a:r>
              <a:rPr lang="en-GB" altLang="en-US" sz="4000"/>
              <a:t>Work in pairs. Create a thirty-second sales pitch for today’s learning, which could be used on a television shopping channel.</a:t>
            </a:r>
          </a:p>
        </p:txBody>
      </p:sp>
      <p:sp>
        <p:nvSpPr>
          <p:cNvPr id="120835"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split/>
  </p:transition>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p:cNvSpPr>
            <a:spLocks noGrp="1" noChangeArrowheads="1"/>
          </p:cNvSpPr>
          <p:nvPr>
            <p:ph type="title"/>
          </p:nvPr>
        </p:nvSpPr>
        <p:spPr>
          <a:xfrm>
            <a:off x="571500" y="2857500"/>
            <a:ext cx="8229600" cy="1143000"/>
          </a:xfrm>
        </p:spPr>
        <p:txBody>
          <a:bodyPr/>
          <a:lstStyle/>
          <a:p>
            <a:r>
              <a:rPr lang="en-GB" altLang="en-US" sz="4000"/>
              <a:t>Work in pairs. One person is the interviewer. </a:t>
            </a:r>
            <a:br>
              <a:rPr lang="en-GB" altLang="en-US" sz="4000"/>
            </a:br>
            <a:br>
              <a:rPr lang="en-GB" altLang="en-US" sz="4000"/>
            </a:br>
            <a:r>
              <a:rPr lang="en-GB" altLang="en-US" sz="4000"/>
              <a:t>The other person has had their life changed by what we have learnt today. </a:t>
            </a:r>
            <a:br>
              <a:rPr lang="en-GB" altLang="en-US" sz="4000"/>
            </a:br>
            <a:br>
              <a:rPr lang="en-GB" altLang="en-US" sz="4000"/>
            </a:br>
            <a:r>
              <a:rPr lang="en-GB" altLang="en-US" sz="4000"/>
              <a:t>Conduct an interview for the BBC news using these roles.</a:t>
            </a:r>
          </a:p>
        </p:txBody>
      </p:sp>
      <p:sp>
        <p:nvSpPr>
          <p:cNvPr id="121859"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split/>
  </p:transition>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p:cNvSpPr>
            <a:spLocks noGrp="1" noChangeArrowheads="1"/>
          </p:cNvSpPr>
          <p:nvPr>
            <p:ph type="title"/>
          </p:nvPr>
        </p:nvSpPr>
        <p:spPr>
          <a:xfrm>
            <a:off x="500063" y="2714625"/>
            <a:ext cx="8229600" cy="1143000"/>
          </a:xfrm>
        </p:spPr>
        <p:txBody>
          <a:bodyPr/>
          <a:lstStyle/>
          <a:p>
            <a:r>
              <a:rPr lang="en-GB" altLang="en-US" sz="3600"/>
              <a:t>Work in groups. One person is the chairperson. </a:t>
            </a:r>
            <a:br>
              <a:rPr lang="en-GB" altLang="en-US" sz="3600"/>
            </a:br>
            <a:br>
              <a:rPr lang="en-GB" altLang="en-US" sz="3600"/>
            </a:br>
            <a:r>
              <a:rPr lang="en-GB" altLang="en-US" sz="3600"/>
              <a:t>The rest split between for and against. </a:t>
            </a:r>
            <a:br>
              <a:rPr lang="en-GB" altLang="en-US" sz="3600"/>
            </a:br>
            <a:br>
              <a:rPr lang="en-GB" altLang="en-US" sz="3600"/>
            </a:br>
            <a:r>
              <a:rPr lang="en-GB" altLang="en-US" sz="3600"/>
              <a:t>The motion is: ‘</a:t>
            </a:r>
            <a:r>
              <a:rPr lang="en-GB" altLang="en-US" sz="3600" b="1"/>
              <a:t>Today we have learnt some incredibly important things’. </a:t>
            </a:r>
            <a:br>
              <a:rPr lang="en-GB" altLang="en-US" sz="3600"/>
            </a:br>
            <a:br>
              <a:rPr lang="en-GB" altLang="en-US" sz="3600"/>
            </a:br>
            <a:r>
              <a:rPr lang="en-GB" altLang="en-US" sz="3600"/>
              <a:t>The debaters must argue the point whilst the chairperson referees.</a:t>
            </a:r>
          </a:p>
        </p:txBody>
      </p:sp>
      <p:sp>
        <p:nvSpPr>
          <p:cNvPr id="122883"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spli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539750" y="2492375"/>
            <a:ext cx="8229600" cy="1143000"/>
          </a:xfrm>
        </p:spPr>
        <p:txBody>
          <a:bodyPr/>
          <a:lstStyle/>
          <a:p>
            <a:r>
              <a:rPr lang="en-GB" altLang="en-US"/>
              <a:t>What questions do you have based on today’s lesson?</a:t>
            </a:r>
          </a:p>
        </p:txBody>
      </p:sp>
      <p:sp>
        <p:nvSpPr>
          <p:cNvPr id="13315"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blinds/>
  </p:transition>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p:cNvSpPr>
            <a:spLocks noGrp="1" noChangeArrowheads="1"/>
          </p:cNvSpPr>
          <p:nvPr>
            <p:ph type="title"/>
          </p:nvPr>
        </p:nvSpPr>
        <p:spPr>
          <a:xfrm>
            <a:off x="539750" y="2492375"/>
            <a:ext cx="8229600" cy="1143000"/>
          </a:xfrm>
        </p:spPr>
        <p:txBody>
          <a:bodyPr/>
          <a:lstStyle/>
          <a:p>
            <a:r>
              <a:rPr lang="en-GB" altLang="en-US" sz="3200"/>
              <a:t>Work in pairs. Each person, in secret, chooses an emotion. </a:t>
            </a:r>
            <a:br>
              <a:rPr lang="en-GB" altLang="en-US" sz="3200"/>
            </a:br>
            <a:br>
              <a:rPr lang="en-GB" altLang="en-US" sz="3200"/>
            </a:br>
            <a:r>
              <a:rPr lang="en-GB" altLang="en-US" sz="3200"/>
              <a:t>Next, conduct a discussion about what we have learnt today, whilst playing that emotion. </a:t>
            </a:r>
            <a:br>
              <a:rPr lang="en-GB" altLang="en-US" sz="3200"/>
            </a:br>
            <a:br>
              <a:rPr lang="en-GB" altLang="en-US" sz="3200"/>
            </a:br>
            <a:r>
              <a:rPr lang="en-GB" altLang="en-US" sz="3200"/>
              <a:t>When the teacher says, continue the discussion but swap your emotions.</a:t>
            </a:r>
          </a:p>
        </p:txBody>
      </p:sp>
      <p:sp>
        <p:nvSpPr>
          <p:cNvPr id="123907"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split/>
  </p:transition>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Grp="1" noChangeArrowheads="1"/>
          </p:cNvSpPr>
          <p:nvPr>
            <p:ph type="title"/>
          </p:nvPr>
        </p:nvSpPr>
        <p:spPr>
          <a:xfrm>
            <a:off x="539750" y="2492375"/>
            <a:ext cx="8229600" cy="1143000"/>
          </a:xfrm>
        </p:spPr>
        <p:txBody>
          <a:bodyPr/>
          <a:lstStyle/>
          <a:p>
            <a:r>
              <a:rPr lang="en-GB" altLang="en-US" sz="4000"/>
              <a:t>Work in groups. Turn today’s lesson into a dramatic story. </a:t>
            </a:r>
            <a:br>
              <a:rPr lang="en-GB" altLang="en-US" sz="4000"/>
            </a:br>
            <a:br>
              <a:rPr lang="en-GB" altLang="en-US" sz="4000"/>
            </a:br>
            <a:r>
              <a:rPr lang="en-GB" altLang="en-US" sz="4000"/>
              <a:t>One person reads the story aloud while the rest of the group act it out.</a:t>
            </a:r>
          </a:p>
        </p:txBody>
      </p:sp>
      <p:sp>
        <p:nvSpPr>
          <p:cNvPr id="124931"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split/>
  </p:transition>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2"/>
          <p:cNvSpPr>
            <a:spLocks noGrp="1" noChangeArrowheads="1"/>
          </p:cNvSpPr>
          <p:nvPr>
            <p:ph type="title"/>
          </p:nvPr>
        </p:nvSpPr>
        <p:spPr>
          <a:xfrm>
            <a:off x="539750" y="2492375"/>
            <a:ext cx="8229600" cy="1143000"/>
          </a:xfrm>
        </p:spPr>
        <p:txBody>
          <a:bodyPr/>
          <a:lstStyle/>
          <a:p>
            <a:r>
              <a:rPr lang="en-GB" altLang="en-US" sz="4000"/>
              <a:t>List everything you learned during today’s lesson</a:t>
            </a:r>
          </a:p>
        </p:txBody>
      </p:sp>
      <p:sp>
        <p:nvSpPr>
          <p:cNvPr id="125955" name="TextBox 10"/>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split/>
  </p:transition>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ChangeArrowheads="1"/>
          </p:cNvSpPr>
          <p:nvPr>
            <p:ph type="title"/>
          </p:nvPr>
        </p:nvSpPr>
        <p:spPr>
          <a:xfrm>
            <a:off x="539750" y="2492375"/>
            <a:ext cx="8229600" cy="1143000"/>
          </a:xfrm>
        </p:spPr>
        <p:txBody>
          <a:bodyPr/>
          <a:lstStyle/>
          <a:p>
            <a:r>
              <a:rPr lang="en-GB" altLang="en-US" sz="4000"/>
              <a:t>How would you explain one element of today’s learning to a friend</a:t>
            </a:r>
          </a:p>
        </p:txBody>
      </p:sp>
      <p:sp>
        <p:nvSpPr>
          <p:cNvPr id="126979" name="TextBox 10"/>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wipe dir="u"/>
  </p:transition>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2"/>
          <p:cNvSpPr txBox="1">
            <a:spLocks noChangeArrowheads="1"/>
          </p:cNvSpPr>
          <p:nvPr/>
        </p:nvSpPr>
        <p:spPr bwMode="auto">
          <a:xfrm>
            <a:off x="539750" y="2492375"/>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Calibri" pitchFamily="34" charset="0"/>
                <a:cs typeface="Arial" charset="0"/>
              </a:defRPr>
            </a:lvl2pPr>
            <a:lvl3pPr algn="ctr" rtl="0" eaLnBrk="0" fontAlgn="base" hangingPunct="0">
              <a:spcBef>
                <a:spcPct val="0"/>
              </a:spcBef>
              <a:spcAft>
                <a:spcPct val="0"/>
              </a:spcAft>
              <a:defRPr sz="4400">
                <a:solidFill>
                  <a:schemeClr val="tx2"/>
                </a:solidFill>
                <a:latin typeface="Calibri" pitchFamily="34" charset="0"/>
                <a:cs typeface="Arial" charset="0"/>
              </a:defRPr>
            </a:lvl3pPr>
            <a:lvl4pPr algn="ctr" rtl="0" eaLnBrk="0" fontAlgn="base" hangingPunct="0">
              <a:spcBef>
                <a:spcPct val="0"/>
              </a:spcBef>
              <a:spcAft>
                <a:spcPct val="0"/>
              </a:spcAft>
              <a:defRPr sz="4400">
                <a:solidFill>
                  <a:schemeClr val="tx2"/>
                </a:solidFill>
                <a:latin typeface="Calibri" pitchFamily="34" charset="0"/>
                <a:cs typeface="Arial" charset="0"/>
              </a:defRPr>
            </a:lvl4pPr>
            <a:lvl5pPr algn="ctr" rtl="0" eaLnBrk="0" fontAlgn="base" hangingPunct="0">
              <a:spcBef>
                <a:spcPct val="0"/>
              </a:spcBef>
              <a:spcAft>
                <a:spcPct val="0"/>
              </a:spcAft>
              <a:defRPr sz="4400">
                <a:solidFill>
                  <a:schemeClr val="tx2"/>
                </a:solidFill>
                <a:latin typeface="Calibri" pitchFamily="34"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a:defRPr/>
            </a:pPr>
            <a:r>
              <a:rPr lang="en-GB" altLang="en-US" sz="4000" kern="0" dirty="0"/>
              <a:t>What one thing will you most remember from today’s lesson and why?</a:t>
            </a:r>
          </a:p>
        </p:txBody>
      </p:sp>
      <p:sp>
        <p:nvSpPr>
          <p:cNvPr id="128003" name="TextBox 11"/>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wipe dir="u"/>
  </p:transition>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2"/>
          <p:cNvSpPr>
            <a:spLocks noGrp="1" noChangeArrowheads="1"/>
          </p:cNvSpPr>
          <p:nvPr>
            <p:ph type="title"/>
          </p:nvPr>
        </p:nvSpPr>
        <p:spPr>
          <a:xfrm>
            <a:off x="539750" y="2492375"/>
            <a:ext cx="8229600" cy="1143000"/>
          </a:xfrm>
        </p:spPr>
        <p:txBody>
          <a:bodyPr/>
          <a:lstStyle/>
          <a:p>
            <a:r>
              <a:rPr lang="en-GB" altLang="en-US" sz="4000"/>
              <a:t>How would you describe your learning today?</a:t>
            </a:r>
          </a:p>
        </p:txBody>
      </p:sp>
      <p:sp>
        <p:nvSpPr>
          <p:cNvPr id="129027" name="TextBox 10"/>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wipe dir="u"/>
  </p:transition>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ChangeArrowheads="1"/>
          </p:cNvSpPr>
          <p:nvPr>
            <p:ph type="title"/>
          </p:nvPr>
        </p:nvSpPr>
        <p:spPr>
          <a:xfrm>
            <a:off x="539750" y="2492375"/>
            <a:ext cx="8229600" cy="1143000"/>
          </a:xfrm>
        </p:spPr>
        <p:txBody>
          <a:bodyPr/>
          <a:lstStyle/>
          <a:p>
            <a:r>
              <a:rPr lang="en-GB" altLang="en-US" sz="4000"/>
              <a:t>What image could you draw to show your learning today?</a:t>
            </a:r>
          </a:p>
        </p:txBody>
      </p:sp>
      <p:sp>
        <p:nvSpPr>
          <p:cNvPr id="130051" name="TextBox 10"/>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wipe dir="u"/>
  </p:transition>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p:cNvSpPr>
            <a:spLocks noGrp="1" noChangeArrowheads="1"/>
          </p:cNvSpPr>
          <p:nvPr>
            <p:ph type="title"/>
          </p:nvPr>
        </p:nvSpPr>
        <p:spPr>
          <a:xfrm>
            <a:off x="539750" y="2492375"/>
            <a:ext cx="8229600" cy="1143000"/>
          </a:xfrm>
        </p:spPr>
        <p:txBody>
          <a:bodyPr/>
          <a:lstStyle/>
          <a:p>
            <a:r>
              <a:rPr lang="en-GB" altLang="en-US" sz="4000"/>
              <a:t>What image would you use to explain your learning in today’s lesson?</a:t>
            </a:r>
          </a:p>
        </p:txBody>
      </p:sp>
      <p:sp>
        <p:nvSpPr>
          <p:cNvPr id="131075" name="TextBox 11"/>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wipe dir="u"/>
  </p:transition>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2"/>
          <p:cNvSpPr>
            <a:spLocks noGrp="1" noChangeArrowheads="1"/>
          </p:cNvSpPr>
          <p:nvPr>
            <p:ph type="title"/>
          </p:nvPr>
        </p:nvSpPr>
        <p:spPr>
          <a:xfrm>
            <a:off x="539750" y="2492375"/>
            <a:ext cx="8229600" cy="1143000"/>
          </a:xfrm>
        </p:spPr>
        <p:txBody>
          <a:bodyPr/>
          <a:lstStyle/>
          <a:p>
            <a:r>
              <a:rPr lang="en-GB" altLang="en-US" sz="4000"/>
              <a:t>Tell three people in the class three things you’ve learned today</a:t>
            </a:r>
          </a:p>
        </p:txBody>
      </p:sp>
      <p:sp>
        <p:nvSpPr>
          <p:cNvPr id="132099" name="TextBox 14"/>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wipe dir="u"/>
  </p:transition>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2"/>
          <p:cNvSpPr>
            <a:spLocks noGrp="1" noChangeArrowheads="1"/>
          </p:cNvSpPr>
          <p:nvPr>
            <p:ph type="title"/>
          </p:nvPr>
        </p:nvSpPr>
        <p:spPr>
          <a:xfrm>
            <a:off x="539750" y="2492375"/>
            <a:ext cx="8229600" cy="1143000"/>
          </a:xfrm>
        </p:spPr>
        <p:txBody>
          <a:bodyPr/>
          <a:lstStyle/>
          <a:p>
            <a:r>
              <a:rPr lang="en-GB" altLang="en-US" sz="4000"/>
              <a:t>Ask three people in the class what they know now that they didn’t know at the start of the lesson</a:t>
            </a:r>
          </a:p>
        </p:txBody>
      </p:sp>
      <p:sp>
        <p:nvSpPr>
          <p:cNvPr id="133123" name="TextBox 14"/>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wipe dir="u"/>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539750" y="2492375"/>
            <a:ext cx="8229600" cy="1143000"/>
          </a:xfrm>
        </p:spPr>
        <p:txBody>
          <a:bodyPr/>
          <a:lstStyle/>
          <a:p>
            <a:r>
              <a:rPr lang="en-GB" altLang="en-US" sz="4000"/>
              <a:t>Why do you think we have studied what we have, this lesson?</a:t>
            </a:r>
          </a:p>
        </p:txBody>
      </p:sp>
      <p:sp>
        <p:nvSpPr>
          <p:cNvPr id="14339"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blinds/>
  </p:transition>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2"/>
          <p:cNvSpPr>
            <a:spLocks noGrp="1" noChangeArrowheads="1"/>
          </p:cNvSpPr>
          <p:nvPr>
            <p:ph type="title"/>
          </p:nvPr>
        </p:nvSpPr>
        <p:spPr>
          <a:xfrm>
            <a:off x="539750" y="2492375"/>
            <a:ext cx="8229600" cy="1143000"/>
          </a:xfrm>
        </p:spPr>
        <p:txBody>
          <a:bodyPr/>
          <a:lstStyle/>
          <a:p>
            <a:r>
              <a:rPr lang="en-GB" altLang="en-US" sz="4000"/>
              <a:t>Ask two people in the class how they would explain their learning to an alien</a:t>
            </a:r>
          </a:p>
        </p:txBody>
      </p:sp>
      <p:sp>
        <p:nvSpPr>
          <p:cNvPr id="134147" name="TextBox 10"/>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wipe dir="u"/>
  </p:transition>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2"/>
          <p:cNvSpPr>
            <a:spLocks noGrp="1" noChangeArrowheads="1"/>
          </p:cNvSpPr>
          <p:nvPr>
            <p:ph type="title"/>
          </p:nvPr>
        </p:nvSpPr>
        <p:spPr>
          <a:xfrm>
            <a:off x="539750" y="2492375"/>
            <a:ext cx="8229600" cy="1143000"/>
          </a:xfrm>
        </p:spPr>
        <p:txBody>
          <a:bodyPr/>
          <a:lstStyle/>
          <a:p>
            <a:r>
              <a:rPr lang="en-GB" altLang="en-US" sz="4000"/>
              <a:t>Can you mime what you have learned today?</a:t>
            </a:r>
          </a:p>
        </p:txBody>
      </p:sp>
      <p:sp>
        <p:nvSpPr>
          <p:cNvPr id="135171" name="TextBox 11"/>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wipe dir="u"/>
  </p:transition>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2"/>
          <p:cNvSpPr>
            <a:spLocks noGrp="1" noChangeArrowheads="1"/>
          </p:cNvSpPr>
          <p:nvPr>
            <p:ph type="title"/>
          </p:nvPr>
        </p:nvSpPr>
        <p:spPr>
          <a:xfrm>
            <a:off x="539750" y="2492375"/>
            <a:ext cx="8229600" cy="1143000"/>
          </a:xfrm>
        </p:spPr>
        <p:txBody>
          <a:bodyPr/>
          <a:lstStyle/>
          <a:p>
            <a:r>
              <a:rPr lang="en-GB" altLang="en-US" sz="4000"/>
              <a:t>Create a comic strip showing how your learning has changed during the lesson</a:t>
            </a:r>
          </a:p>
        </p:txBody>
      </p:sp>
      <p:sp>
        <p:nvSpPr>
          <p:cNvPr id="136195" name="TextBox 17"/>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wedge/>
  </p:transition>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Grp="1" noChangeArrowheads="1"/>
          </p:cNvSpPr>
          <p:nvPr>
            <p:ph type="title"/>
          </p:nvPr>
        </p:nvSpPr>
        <p:spPr>
          <a:xfrm>
            <a:off x="539750" y="2492375"/>
            <a:ext cx="8229600" cy="1143000"/>
          </a:xfrm>
        </p:spPr>
        <p:txBody>
          <a:bodyPr/>
          <a:lstStyle/>
          <a:p>
            <a:r>
              <a:rPr lang="en-GB" altLang="en-US" sz="4000"/>
              <a:t>Which famous person can you connect to today’s learning and why?</a:t>
            </a:r>
          </a:p>
        </p:txBody>
      </p:sp>
      <p:sp>
        <p:nvSpPr>
          <p:cNvPr id="137219" name="TextBox 11"/>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wedge/>
  </p:transition>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2"/>
          <p:cNvSpPr>
            <a:spLocks noGrp="1" noChangeArrowheads="1"/>
          </p:cNvSpPr>
          <p:nvPr>
            <p:ph type="title"/>
          </p:nvPr>
        </p:nvSpPr>
        <p:spPr>
          <a:xfrm>
            <a:off x="539750" y="2492375"/>
            <a:ext cx="8229600" cy="1143000"/>
          </a:xfrm>
        </p:spPr>
        <p:txBody>
          <a:bodyPr/>
          <a:lstStyle/>
          <a:p>
            <a:r>
              <a:rPr lang="en-GB" altLang="en-US" sz="4000"/>
              <a:t>Where could the learning we have done today be used in real life?</a:t>
            </a:r>
          </a:p>
        </p:txBody>
      </p:sp>
      <p:sp>
        <p:nvSpPr>
          <p:cNvPr id="138243" name="TextBox 11"/>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wedge/>
  </p:transition>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2"/>
          <p:cNvSpPr>
            <a:spLocks noGrp="1" noChangeArrowheads="1"/>
          </p:cNvSpPr>
          <p:nvPr>
            <p:ph type="title"/>
          </p:nvPr>
        </p:nvSpPr>
        <p:spPr>
          <a:xfrm>
            <a:off x="539750" y="2492375"/>
            <a:ext cx="8229600" cy="1143000"/>
          </a:xfrm>
        </p:spPr>
        <p:txBody>
          <a:bodyPr/>
          <a:lstStyle/>
          <a:p>
            <a:r>
              <a:rPr lang="en-GB" altLang="en-US" sz="4000"/>
              <a:t>How might we build on our learning next lesson? Why do you think that?</a:t>
            </a:r>
          </a:p>
        </p:txBody>
      </p:sp>
      <p:sp>
        <p:nvSpPr>
          <p:cNvPr id="139267" name="TextBox 11"/>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wedge/>
  </p:transition>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2"/>
          <p:cNvSpPr>
            <a:spLocks noGrp="1" noChangeArrowheads="1"/>
          </p:cNvSpPr>
          <p:nvPr>
            <p:ph type="title"/>
          </p:nvPr>
        </p:nvSpPr>
        <p:spPr>
          <a:xfrm>
            <a:off x="539750" y="2492375"/>
            <a:ext cx="8229600" cy="1143000"/>
          </a:xfrm>
        </p:spPr>
        <p:txBody>
          <a:bodyPr/>
          <a:lstStyle/>
          <a:p>
            <a:r>
              <a:rPr lang="en-GB" altLang="en-US" sz="4000"/>
              <a:t>What do you predict we will do next lesson, based on what we have done today?</a:t>
            </a:r>
          </a:p>
        </p:txBody>
      </p:sp>
      <p:sp>
        <p:nvSpPr>
          <p:cNvPr id="140291" name="TextBox 10"/>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wedge/>
  </p:transition>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2"/>
          <p:cNvSpPr>
            <a:spLocks noGrp="1" noChangeArrowheads="1"/>
          </p:cNvSpPr>
          <p:nvPr>
            <p:ph type="title"/>
          </p:nvPr>
        </p:nvSpPr>
        <p:spPr>
          <a:xfrm>
            <a:off x="539750" y="2492375"/>
            <a:ext cx="8229600" cy="1143000"/>
          </a:xfrm>
        </p:spPr>
        <p:txBody>
          <a:bodyPr/>
          <a:lstStyle/>
          <a:p>
            <a:r>
              <a:rPr lang="en-GB" altLang="en-US" sz="4000"/>
              <a:t>Can you come up with a rap explaining your learning today?</a:t>
            </a:r>
          </a:p>
        </p:txBody>
      </p:sp>
      <p:sp>
        <p:nvSpPr>
          <p:cNvPr id="141315" name="TextBox 11"/>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wedge/>
  </p:transition>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2"/>
          <p:cNvSpPr>
            <a:spLocks noGrp="1" noChangeArrowheads="1"/>
          </p:cNvSpPr>
          <p:nvPr>
            <p:ph type="title"/>
          </p:nvPr>
        </p:nvSpPr>
        <p:spPr>
          <a:xfrm>
            <a:off x="539750" y="2492375"/>
            <a:ext cx="8229600" cy="1143000"/>
          </a:xfrm>
        </p:spPr>
        <p:txBody>
          <a:bodyPr/>
          <a:lstStyle/>
          <a:p>
            <a:r>
              <a:rPr lang="en-GB" altLang="en-US" sz="4000"/>
              <a:t>What made today’s lesson stand out? Why?</a:t>
            </a:r>
          </a:p>
        </p:txBody>
      </p:sp>
      <p:sp>
        <p:nvSpPr>
          <p:cNvPr id="142339" name="TextBox 12"/>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wedge/>
  </p:transition>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2"/>
          <p:cNvSpPr>
            <a:spLocks noGrp="1" noChangeArrowheads="1"/>
          </p:cNvSpPr>
          <p:nvPr>
            <p:ph type="title"/>
          </p:nvPr>
        </p:nvSpPr>
        <p:spPr>
          <a:xfrm>
            <a:off x="539750" y="2492375"/>
            <a:ext cx="8229600" cy="1143000"/>
          </a:xfrm>
        </p:spPr>
        <p:txBody>
          <a:bodyPr/>
          <a:lstStyle/>
          <a:p>
            <a:r>
              <a:rPr lang="en-GB" altLang="en-US" sz="4000"/>
              <a:t>How would you summarise our learning today for the headteacher?</a:t>
            </a:r>
          </a:p>
        </p:txBody>
      </p:sp>
      <p:sp>
        <p:nvSpPr>
          <p:cNvPr id="143363" name="TextBox 11"/>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wedg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539750" y="2492375"/>
            <a:ext cx="8229600" cy="1143000"/>
          </a:xfrm>
        </p:spPr>
        <p:txBody>
          <a:bodyPr/>
          <a:lstStyle/>
          <a:p>
            <a:r>
              <a:rPr lang="en-GB" altLang="en-US" sz="4000"/>
              <a:t>How might you alter today’s lesson for future students?</a:t>
            </a:r>
          </a:p>
        </p:txBody>
      </p:sp>
      <p:sp>
        <p:nvSpPr>
          <p:cNvPr id="15363"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blinds/>
  </p:transition>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2"/>
          <p:cNvSpPr>
            <a:spLocks noGrp="1" noChangeArrowheads="1"/>
          </p:cNvSpPr>
          <p:nvPr>
            <p:ph type="title"/>
          </p:nvPr>
        </p:nvSpPr>
        <p:spPr>
          <a:xfrm>
            <a:off x="539750" y="2492375"/>
            <a:ext cx="8229600" cy="1143000"/>
          </a:xfrm>
        </p:spPr>
        <p:txBody>
          <a:bodyPr/>
          <a:lstStyle/>
          <a:p>
            <a:r>
              <a:rPr lang="en-GB" altLang="en-US" sz="4000"/>
              <a:t>If we went through today’s lesson again, what would you change and why?</a:t>
            </a:r>
          </a:p>
        </p:txBody>
      </p:sp>
      <p:sp>
        <p:nvSpPr>
          <p:cNvPr id="144387" name="TextBox 11"/>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plus/>
  </p:transition>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2"/>
          <p:cNvSpPr>
            <a:spLocks noGrp="1" noChangeArrowheads="1"/>
          </p:cNvSpPr>
          <p:nvPr>
            <p:ph type="title"/>
          </p:nvPr>
        </p:nvSpPr>
        <p:spPr>
          <a:xfrm>
            <a:off x="539750" y="2492375"/>
            <a:ext cx="8229600" cy="1143000"/>
          </a:xfrm>
        </p:spPr>
        <p:txBody>
          <a:bodyPr/>
          <a:lstStyle/>
          <a:p>
            <a:r>
              <a:rPr lang="en-GB" altLang="en-US" sz="4000"/>
              <a:t>Turn today’s learning into an advertising slogan, then be ready to explain your thinking</a:t>
            </a:r>
          </a:p>
        </p:txBody>
      </p:sp>
      <p:sp>
        <p:nvSpPr>
          <p:cNvPr id="145411" name="TextBox 11"/>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plus/>
  </p:transition>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2"/>
          <p:cNvSpPr>
            <a:spLocks noGrp="1" noChangeArrowheads="1"/>
          </p:cNvSpPr>
          <p:nvPr>
            <p:ph type="title"/>
          </p:nvPr>
        </p:nvSpPr>
        <p:spPr>
          <a:xfrm>
            <a:off x="539750" y="2492375"/>
            <a:ext cx="8229600" cy="1143000"/>
          </a:xfrm>
        </p:spPr>
        <p:txBody>
          <a:bodyPr/>
          <a:lstStyle/>
          <a:p>
            <a:r>
              <a:rPr lang="en-GB" altLang="en-US" sz="4000"/>
              <a:t>List everything you have learnt this lesson. </a:t>
            </a:r>
            <a:br>
              <a:rPr lang="en-GB" altLang="en-US" sz="4000"/>
            </a:br>
            <a:br>
              <a:rPr lang="en-GB" altLang="en-US" sz="4000"/>
            </a:br>
            <a:r>
              <a:rPr lang="en-GB" altLang="en-US" sz="4000"/>
              <a:t>Once done, order your list from most to least important. </a:t>
            </a:r>
            <a:br>
              <a:rPr lang="en-GB" altLang="en-US" sz="4000"/>
            </a:br>
            <a:br>
              <a:rPr lang="en-GB" altLang="en-US" sz="4000"/>
            </a:br>
            <a:r>
              <a:rPr lang="en-GB" altLang="en-US" sz="4000"/>
              <a:t>Be ready to justify your choices.</a:t>
            </a:r>
          </a:p>
        </p:txBody>
      </p:sp>
      <p:sp>
        <p:nvSpPr>
          <p:cNvPr id="146435"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plus/>
  </p:transition>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Grp="1" noChangeArrowheads="1"/>
          </p:cNvSpPr>
          <p:nvPr>
            <p:ph type="title"/>
          </p:nvPr>
        </p:nvSpPr>
        <p:spPr>
          <a:xfrm>
            <a:off x="539750" y="2492375"/>
            <a:ext cx="8229600" cy="1143000"/>
          </a:xfrm>
        </p:spPr>
        <p:txBody>
          <a:bodyPr/>
          <a:lstStyle/>
          <a:p>
            <a:r>
              <a:rPr lang="en-GB" altLang="en-US"/>
              <a:t>Write a postcard to a friend explaining what you have learnt this lesson. </a:t>
            </a:r>
            <a:br>
              <a:rPr lang="en-GB" altLang="en-US"/>
            </a:br>
            <a:br>
              <a:rPr lang="en-GB" altLang="en-US"/>
            </a:br>
            <a:r>
              <a:rPr lang="en-GB" altLang="en-US"/>
              <a:t>Draw a picture for the front showing what you have learnt.</a:t>
            </a:r>
          </a:p>
        </p:txBody>
      </p:sp>
      <p:sp>
        <p:nvSpPr>
          <p:cNvPr id="147459"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plus/>
  </p:transition>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2"/>
          <p:cNvSpPr>
            <a:spLocks noGrp="1" noChangeArrowheads="1"/>
          </p:cNvSpPr>
          <p:nvPr>
            <p:ph type="title"/>
          </p:nvPr>
        </p:nvSpPr>
        <p:spPr>
          <a:xfrm>
            <a:off x="539750" y="2492375"/>
            <a:ext cx="8229600" cy="1143000"/>
          </a:xfrm>
        </p:spPr>
        <p:txBody>
          <a:bodyPr/>
          <a:lstStyle/>
          <a:p>
            <a:r>
              <a:rPr lang="en-GB" altLang="en-US" sz="4000"/>
              <a:t>Write a txt msg explaining what you have learnt this lesson</a:t>
            </a:r>
          </a:p>
        </p:txBody>
      </p:sp>
      <p:sp>
        <p:nvSpPr>
          <p:cNvPr id="148483"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plus/>
  </p:transition>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a:xfrm>
            <a:off x="539750" y="2492375"/>
            <a:ext cx="8229600" cy="1143000"/>
          </a:xfrm>
        </p:spPr>
        <p:txBody>
          <a:bodyPr/>
          <a:lstStyle/>
          <a:p>
            <a:r>
              <a:rPr lang="en-GB" altLang="en-US" sz="4000"/>
              <a:t>Choose three keywords we have used this lesson. </a:t>
            </a:r>
            <a:br>
              <a:rPr lang="en-GB" altLang="en-US" sz="4000"/>
            </a:br>
            <a:br>
              <a:rPr lang="en-GB" altLang="en-US" sz="4000"/>
            </a:br>
            <a:r>
              <a:rPr lang="en-GB" altLang="en-US" sz="4000"/>
              <a:t>Write a definition for each and then give an example.</a:t>
            </a:r>
          </a:p>
        </p:txBody>
      </p:sp>
      <p:sp>
        <p:nvSpPr>
          <p:cNvPr id="149507"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plus/>
  </p:transition>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2"/>
          <p:cNvSpPr>
            <a:spLocks noGrp="1" noChangeArrowheads="1"/>
          </p:cNvSpPr>
          <p:nvPr>
            <p:ph type="title"/>
          </p:nvPr>
        </p:nvSpPr>
        <p:spPr>
          <a:xfrm>
            <a:off x="539750" y="2492375"/>
            <a:ext cx="8229600" cy="1143000"/>
          </a:xfrm>
        </p:spPr>
        <p:txBody>
          <a:bodyPr/>
          <a:lstStyle/>
          <a:p>
            <a:r>
              <a:rPr lang="en-GB" altLang="en-US"/>
              <a:t>Choose one thing you have done this lesson and redo it so that it is better</a:t>
            </a:r>
          </a:p>
        </p:txBody>
      </p:sp>
      <p:sp>
        <p:nvSpPr>
          <p:cNvPr id="150531"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plus/>
  </p:transition>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p:cNvSpPr>
            <a:spLocks noGrp="1" noChangeArrowheads="1"/>
          </p:cNvSpPr>
          <p:nvPr>
            <p:ph type="title"/>
          </p:nvPr>
        </p:nvSpPr>
        <p:spPr>
          <a:xfrm>
            <a:off x="539750" y="2492375"/>
            <a:ext cx="8229600" cy="1143000"/>
          </a:xfrm>
        </p:spPr>
        <p:txBody>
          <a:bodyPr/>
          <a:lstStyle/>
          <a:p>
            <a:r>
              <a:rPr lang="en-GB" altLang="en-US"/>
              <a:t>Plan your own lesson covering what we have studied today</a:t>
            </a:r>
          </a:p>
        </p:txBody>
      </p:sp>
      <p:sp>
        <p:nvSpPr>
          <p:cNvPr id="151555"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plus/>
  </p:transition>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2"/>
          <p:cNvSpPr>
            <a:spLocks noGrp="1" noChangeArrowheads="1"/>
          </p:cNvSpPr>
          <p:nvPr>
            <p:ph type="title"/>
          </p:nvPr>
        </p:nvSpPr>
        <p:spPr>
          <a:xfrm>
            <a:off x="539750" y="2492375"/>
            <a:ext cx="8229600" cy="1143000"/>
          </a:xfrm>
        </p:spPr>
        <p:txBody>
          <a:bodyPr/>
          <a:lstStyle/>
          <a:p>
            <a:r>
              <a:rPr lang="en-GB" altLang="en-US" sz="4000"/>
              <a:t>Compare what you have learnt this lesson with what you learnt last lesson. </a:t>
            </a:r>
            <a:br>
              <a:rPr lang="en-GB" altLang="en-US" sz="4000"/>
            </a:br>
            <a:br>
              <a:rPr lang="en-GB" altLang="en-US" sz="4000"/>
            </a:br>
            <a:r>
              <a:rPr lang="en-GB" altLang="en-US" sz="4000"/>
              <a:t>How is it similar? </a:t>
            </a:r>
            <a:br>
              <a:rPr lang="en-GB" altLang="en-US" sz="4000"/>
            </a:br>
            <a:br>
              <a:rPr lang="en-GB" altLang="en-US" sz="4000"/>
            </a:br>
            <a:r>
              <a:rPr lang="en-GB" altLang="en-US" sz="4000"/>
              <a:t>How is it different?</a:t>
            </a:r>
          </a:p>
        </p:txBody>
      </p:sp>
      <p:sp>
        <p:nvSpPr>
          <p:cNvPr id="152579"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plus/>
  </p:transition>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Grp="1" noChangeArrowheads="1"/>
          </p:cNvSpPr>
          <p:nvPr>
            <p:ph type="title"/>
          </p:nvPr>
        </p:nvSpPr>
        <p:spPr>
          <a:xfrm>
            <a:off x="539750" y="2492375"/>
            <a:ext cx="8229600" cy="1143000"/>
          </a:xfrm>
        </p:spPr>
        <p:txBody>
          <a:bodyPr/>
          <a:lstStyle/>
          <a:p>
            <a:r>
              <a:rPr lang="en-GB" altLang="en-US" sz="4000"/>
              <a:t>Write a list of what you have learnt today. </a:t>
            </a:r>
            <a:br>
              <a:rPr lang="en-GB" altLang="en-US" sz="4000"/>
            </a:br>
            <a:br>
              <a:rPr lang="en-GB" altLang="en-US" sz="4000"/>
            </a:br>
            <a:r>
              <a:rPr lang="en-GB" altLang="en-US" sz="4000"/>
              <a:t>Give examples for each so as to show your understanding.</a:t>
            </a:r>
          </a:p>
        </p:txBody>
      </p:sp>
      <p:sp>
        <p:nvSpPr>
          <p:cNvPr id="153603"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plus/>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539750" y="2492375"/>
            <a:ext cx="8229600" cy="1143000"/>
          </a:xfrm>
        </p:spPr>
        <p:txBody>
          <a:bodyPr/>
          <a:lstStyle/>
          <a:p>
            <a:r>
              <a:rPr lang="en-GB" altLang="en-US" sz="4000"/>
              <a:t>In what ways might you use your learning from today’s lesson, in the future?</a:t>
            </a:r>
          </a:p>
        </p:txBody>
      </p:sp>
      <p:sp>
        <p:nvSpPr>
          <p:cNvPr id="16387"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blinds/>
  </p:transition>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2"/>
          <p:cNvSpPr>
            <a:spLocks noGrp="1" noChangeArrowheads="1"/>
          </p:cNvSpPr>
          <p:nvPr>
            <p:ph type="title"/>
          </p:nvPr>
        </p:nvSpPr>
        <p:spPr>
          <a:xfrm>
            <a:off x="500063" y="2786063"/>
            <a:ext cx="8229600" cy="1143000"/>
          </a:xfrm>
        </p:spPr>
        <p:txBody>
          <a:bodyPr/>
          <a:lstStyle/>
          <a:p>
            <a:r>
              <a:rPr lang="en-GB" altLang="en-US" sz="4000"/>
              <a:t>Produce a summary of what you have learnt today. </a:t>
            </a:r>
            <a:br>
              <a:rPr lang="en-GB" altLang="en-US" sz="4000"/>
            </a:br>
            <a:br>
              <a:rPr lang="en-GB" altLang="en-US" sz="4000"/>
            </a:br>
            <a:r>
              <a:rPr lang="en-GB" altLang="en-US" sz="4000"/>
              <a:t>When done, rewrite it using fewer words. </a:t>
            </a:r>
            <a:br>
              <a:rPr lang="en-GB" altLang="en-US" sz="4000"/>
            </a:br>
            <a:br>
              <a:rPr lang="en-GB" altLang="en-US" sz="4000"/>
            </a:br>
            <a:r>
              <a:rPr lang="en-GB" altLang="en-US" sz="4000"/>
              <a:t>After that, reduce it to either a single sentence, or three bullet points.</a:t>
            </a:r>
          </a:p>
        </p:txBody>
      </p:sp>
      <p:sp>
        <p:nvSpPr>
          <p:cNvPr id="154627"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wheel spokes="2"/>
  </p:transition>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2"/>
          <p:cNvSpPr>
            <a:spLocks noGrp="1" noChangeArrowheads="1"/>
          </p:cNvSpPr>
          <p:nvPr>
            <p:ph type="title"/>
          </p:nvPr>
        </p:nvSpPr>
        <p:spPr>
          <a:xfrm>
            <a:off x="539750" y="2492375"/>
            <a:ext cx="8229600" cy="1143000"/>
          </a:xfrm>
        </p:spPr>
        <p:txBody>
          <a:bodyPr/>
          <a:lstStyle/>
          <a:p>
            <a:r>
              <a:rPr lang="en-GB" altLang="en-US"/>
              <a:t>In pairs, discuss what you have learnt this lesson. </a:t>
            </a:r>
            <a:br>
              <a:rPr lang="en-GB" altLang="en-US"/>
            </a:br>
            <a:br>
              <a:rPr lang="en-GB" altLang="en-US"/>
            </a:br>
            <a:r>
              <a:rPr lang="en-GB" altLang="en-US"/>
              <a:t>Be ready to feedback examples.</a:t>
            </a:r>
          </a:p>
        </p:txBody>
      </p:sp>
      <p:sp>
        <p:nvSpPr>
          <p:cNvPr id="155651"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wheel spokes="2"/>
  </p:transition>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2"/>
          <p:cNvSpPr>
            <a:spLocks noGrp="1" noChangeArrowheads="1"/>
          </p:cNvSpPr>
          <p:nvPr>
            <p:ph type="title"/>
          </p:nvPr>
        </p:nvSpPr>
        <p:spPr>
          <a:xfrm>
            <a:off x="539750" y="2492375"/>
            <a:ext cx="8229600" cy="1143000"/>
          </a:xfrm>
        </p:spPr>
        <p:txBody>
          <a:bodyPr/>
          <a:lstStyle/>
          <a:p>
            <a:r>
              <a:rPr lang="en-GB" altLang="en-US" sz="4000"/>
              <a:t>In pairs, assess your work. </a:t>
            </a:r>
            <a:br>
              <a:rPr lang="en-GB" altLang="en-US" sz="4000"/>
            </a:br>
            <a:br>
              <a:rPr lang="en-GB" altLang="en-US" sz="4000"/>
            </a:br>
            <a:r>
              <a:rPr lang="en-GB" altLang="en-US" sz="4000"/>
              <a:t>Take it in turns to go through and identify the strengths and one area for improvement in your work, and in that of your partner.</a:t>
            </a:r>
          </a:p>
        </p:txBody>
      </p:sp>
      <p:sp>
        <p:nvSpPr>
          <p:cNvPr id="156675"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wheel spokes="2"/>
  </p:transition>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2"/>
          <p:cNvSpPr>
            <a:spLocks noGrp="1" noChangeArrowheads="1"/>
          </p:cNvSpPr>
          <p:nvPr>
            <p:ph type="title"/>
          </p:nvPr>
        </p:nvSpPr>
        <p:spPr>
          <a:xfrm>
            <a:off x="539750" y="2492375"/>
            <a:ext cx="8229600" cy="1143000"/>
          </a:xfrm>
        </p:spPr>
        <p:txBody>
          <a:bodyPr/>
          <a:lstStyle/>
          <a:p>
            <a:r>
              <a:rPr lang="en-GB" altLang="en-US" sz="4000"/>
              <a:t>Come up with a series of questions designed to test someone’s knowledge of what we have studied today. </a:t>
            </a:r>
            <a:br>
              <a:rPr lang="en-GB" altLang="en-US" sz="4000"/>
            </a:br>
            <a:br>
              <a:rPr lang="en-GB" altLang="en-US" sz="4000"/>
            </a:br>
            <a:r>
              <a:rPr lang="en-GB" altLang="en-US" sz="4000"/>
              <a:t>When ready, work in pairs and test each other.</a:t>
            </a:r>
          </a:p>
        </p:txBody>
      </p:sp>
      <p:sp>
        <p:nvSpPr>
          <p:cNvPr id="157699"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wheel spokes="2"/>
  </p:transition>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2"/>
          <p:cNvSpPr>
            <a:spLocks noGrp="1" noChangeArrowheads="1"/>
          </p:cNvSpPr>
          <p:nvPr>
            <p:ph type="title"/>
          </p:nvPr>
        </p:nvSpPr>
        <p:spPr>
          <a:xfrm>
            <a:off x="539750" y="2492375"/>
            <a:ext cx="8229600" cy="1143000"/>
          </a:xfrm>
        </p:spPr>
        <p:txBody>
          <a:bodyPr/>
          <a:lstStyle/>
          <a:p>
            <a:r>
              <a:rPr lang="en-GB" altLang="en-US"/>
              <a:t>In pairs, take it in turns to interview one another about what has been learnt today. </a:t>
            </a:r>
            <a:br>
              <a:rPr lang="en-GB" altLang="en-US"/>
            </a:br>
            <a:br>
              <a:rPr lang="en-GB" altLang="en-US"/>
            </a:br>
            <a:r>
              <a:rPr lang="en-GB" altLang="en-US"/>
              <a:t>Take notes as you go.</a:t>
            </a:r>
          </a:p>
        </p:txBody>
      </p:sp>
      <p:sp>
        <p:nvSpPr>
          <p:cNvPr id="158723"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wheel spokes="2"/>
  </p:transition>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2"/>
          <p:cNvSpPr>
            <a:spLocks noGrp="1" noChangeArrowheads="1"/>
          </p:cNvSpPr>
          <p:nvPr>
            <p:ph type="title"/>
          </p:nvPr>
        </p:nvSpPr>
        <p:spPr>
          <a:xfrm>
            <a:off x="539750" y="2492375"/>
            <a:ext cx="8229600" cy="1143000"/>
          </a:xfrm>
        </p:spPr>
        <p:txBody>
          <a:bodyPr/>
          <a:lstStyle/>
          <a:p>
            <a:r>
              <a:rPr lang="en-GB" altLang="en-US" sz="3600"/>
              <a:t>In pairs, produce a list of key words and definitions which link to today’s lesson. </a:t>
            </a:r>
            <a:br>
              <a:rPr lang="en-GB" altLang="en-US" sz="3600"/>
            </a:br>
            <a:br>
              <a:rPr lang="en-GB" altLang="en-US" sz="3600"/>
            </a:br>
            <a:r>
              <a:rPr lang="en-GB" altLang="en-US" sz="3600"/>
              <a:t>Then, jumble them up and challenge another pair to match the correct word to the correct definition.</a:t>
            </a:r>
          </a:p>
        </p:txBody>
      </p:sp>
      <p:sp>
        <p:nvSpPr>
          <p:cNvPr id="159747"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wheel spokes="2"/>
  </p:transition>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2"/>
          <p:cNvSpPr>
            <a:spLocks noGrp="1" noChangeArrowheads="1"/>
          </p:cNvSpPr>
          <p:nvPr>
            <p:ph type="title"/>
          </p:nvPr>
        </p:nvSpPr>
        <p:spPr>
          <a:xfrm>
            <a:off x="539750" y="2492375"/>
            <a:ext cx="8229600" cy="1143000"/>
          </a:xfrm>
        </p:spPr>
        <p:txBody>
          <a:bodyPr/>
          <a:lstStyle/>
          <a:p>
            <a:r>
              <a:rPr lang="en-GB" altLang="en-US"/>
              <a:t>In pairs, discuss how you feel what we have learnt today is used in the wider world. </a:t>
            </a:r>
            <a:br>
              <a:rPr lang="en-GB" altLang="en-US"/>
            </a:br>
            <a:br>
              <a:rPr lang="en-GB" altLang="en-US"/>
            </a:br>
            <a:r>
              <a:rPr lang="en-GB" altLang="en-US"/>
              <a:t>Be ready to feed back to the whole class.</a:t>
            </a:r>
          </a:p>
        </p:txBody>
      </p:sp>
      <p:sp>
        <p:nvSpPr>
          <p:cNvPr id="160771"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wheel spokes="2"/>
  </p:transition>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2"/>
          <p:cNvSpPr>
            <a:spLocks noGrp="1" noChangeArrowheads="1"/>
          </p:cNvSpPr>
          <p:nvPr>
            <p:ph type="title"/>
          </p:nvPr>
        </p:nvSpPr>
        <p:spPr>
          <a:xfrm>
            <a:off x="539750" y="2492375"/>
            <a:ext cx="8229600" cy="1143000"/>
          </a:xfrm>
        </p:spPr>
        <p:txBody>
          <a:bodyPr/>
          <a:lstStyle/>
          <a:p>
            <a:r>
              <a:rPr lang="en-GB" altLang="en-US"/>
              <a:t>In pairs, take it in turns to try and talk for a minute about today’s topic without pausing or repeating yourself.</a:t>
            </a:r>
          </a:p>
        </p:txBody>
      </p:sp>
      <p:sp>
        <p:nvSpPr>
          <p:cNvPr id="161795"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wheel spokes="2"/>
  </p:transition>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Grp="1" noChangeArrowheads="1"/>
          </p:cNvSpPr>
          <p:nvPr>
            <p:ph type="title"/>
          </p:nvPr>
        </p:nvSpPr>
        <p:spPr>
          <a:xfrm>
            <a:off x="500063" y="2928938"/>
            <a:ext cx="8229600" cy="1143000"/>
          </a:xfrm>
        </p:spPr>
        <p:txBody>
          <a:bodyPr/>
          <a:lstStyle/>
          <a:p>
            <a:r>
              <a:rPr lang="en-GB" altLang="en-US" sz="2400"/>
              <a:t>In pairs, one person is ‘for’ and one person is ‘against’. </a:t>
            </a:r>
            <a:br>
              <a:rPr lang="en-GB" altLang="en-US" sz="2400"/>
            </a:br>
            <a:br>
              <a:rPr lang="en-GB" altLang="en-US" sz="2400"/>
            </a:br>
            <a:r>
              <a:rPr lang="en-GB" altLang="en-US" sz="2400"/>
              <a:t>The motion is: </a:t>
            </a:r>
            <a:r>
              <a:rPr lang="en-GB" altLang="en-US" sz="2400" b="1"/>
              <a:t>‘What we have learnt today is extremely important.’ </a:t>
            </a:r>
            <a:br>
              <a:rPr lang="en-GB" altLang="en-US" sz="2400"/>
            </a:br>
            <a:br>
              <a:rPr lang="en-GB" altLang="en-US" sz="2400"/>
            </a:br>
            <a:r>
              <a:rPr lang="en-GB" altLang="en-US" sz="2400"/>
              <a:t>The people ‘for’ will go first, for a minute. </a:t>
            </a:r>
            <a:br>
              <a:rPr lang="en-GB" altLang="en-US" sz="2400"/>
            </a:br>
            <a:br>
              <a:rPr lang="en-GB" altLang="en-US" sz="2400"/>
            </a:br>
            <a:r>
              <a:rPr lang="en-GB" altLang="en-US" sz="2400"/>
              <a:t>The people ‘against’ will get a minute after that. </a:t>
            </a:r>
            <a:br>
              <a:rPr lang="en-GB" altLang="en-US" sz="2400"/>
            </a:br>
            <a:br>
              <a:rPr lang="en-GB" altLang="en-US" sz="2400"/>
            </a:br>
            <a:r>
              <a:rPr lang="en-GB" altLang="en-US" sz="2400"/>
              <a:t>Finally, there will be a minute of free-for-all, where both sides can speak.</a:t>
            </a:r>
          </a:p>
        </p:txBody>
      </p:sp>
      <p:sp>
        <p:nvSpPr>
          <p:cNvPr id="162819"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wheel spokes="2"/>
  </p:transition>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2"/>
          <p:cNvSpPr>
            <a:spLocks noGrp="1" noChangeArrowheads="1"/>
          </p:cNvSpPr>
          <p:nvPr>
            <p:ph type="title"/>
          </p:nvPr>
        </p:nvSpPr>
        <p:spPr>
          <a:xfrm>
            <a:off x="539750" y="2492375"/>
            <a:ext cx="8229600" cy="1143000"/>
          </a:xfrm>
        </p:spPr>
        <p:txBody>
          <a:bodyPr/>
          <a:lstStyle/>
          <a:p>
            <a:r>
              <a:rPr lang="en-GB" altLang="en-US" sz="3200"/>
              <a:t>Take it in turns to draw something connected to today’s lesson. </a:t>
            </a:r>
            <a:br>
              <a:rPr lang="en-GB" altLang="en-US" sz="3200"/>
            </a:br>
            <a:br>
              <a:rPr lang="en-GB" altLang="en-US" sz="3200"/>
            </a:br>
            <a:r>
              <a:rPr lang="en-GB" altLang="en-US" sz="3200"/>
              <a:t>The other person must try to guess what it is. </a:t>
            </a:r>
            <a:br>
              <a:rPr lang="en-GB" altLang="en-US" sz="3200"/>
            </a:br>
            <a:br>
              <a:rPr lang="en-GB" altLang="en-US" sz="3200"/>
            </a:br>
            <a:r>
              <a:rPr lang="en-GB" altLang="en-US" sz="3200"/>
              <a:t>The drawer is not allowed to talk, or to write any words.</a:t>
            </a:r>
          </a:p>
        </p:txBody>
      </p:sp>
      <p:sp>
        <p:nvSpPr>
          <p:cNvPr id="163843"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pull dir="ld"/>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539750" y="2492375"/>
            <a:ext cx="8229600" cy="1143000"/>
          </a:xfrm>
        </p:spPr>
        <p:txBody>
          <a:bodyPr/>
          <a:lstStyle/>
          <a:p>
            <a:r>
              <a:rPr lang="en-GB" altLang="en-US" sz="4000"/>
              <a:t>What has been the purpose of our lesson today? </a:t>
            </a:r>
          </a:p>
        </p:txBody>
      </p:sp>
      <p:sp>
        <p:nvSpPr>
          <p:cNvPr id="17411"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blinds/>
  </p:transition>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Rectangle 2"/>
          <p:cNvSpPr>
            <a:spLocks noGrp="1" noChangeArrowheads="1"/>
          </p:cNvSpPr>
          <p:nvPr>
            <p:ph type="title"/>
          </p:nvPr>
        </p:nvSpPr>
        <p:spPr>
          <a:xfrm>
            <a:off x="539750" y="2492375"/>
            <a:ext cx="8229600" cy="1143000"/>
          </a:xfrm>
        </p:spPr>
        <p:txBody>
          <a:bodyPr/>
          <a:lstStyle/>
          <a:p>
            <a:pPr eaLnBrk="1" hangingPunct="1"/>
            <a:r>
              <a:rPr lang="en-GB" altLang="en-US" sz="4000"/>
              <a:t>In groups, discuss what you have learnt this lesson.</a:t>
            </a:r>
          </a:p>
        </p:txBody>
      </p:sp>
      <p:sp>
        <p:nvSpPr>
          <p:cNvPr id="164867"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pull dir="ld"/>
  </p:transition>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2"/>
          <p:cNvSpPr>
            <a:spLocks noGrp="1" noChangeArrowheads="1"/>
          </p:cNvSpPr>
          <p:nvPr>
            <p:ph type="title"/>
          </p:nvPr>
        </p:nvSpPr>
        <p:spPr>
          <a:xfrm>
            <a:off x="539750" y="2492375"/>
            <a:ext cx="8229600" cy="1143000"/>
          </a:xfrm>
        </p:spPr>
        <p:txBody>
          <a:bodyPr/>
          <a:lstStyle/>
          <a:p>
            <a:r>
              <a:rPr lang="en-GB" altLang="en-US" sz="3600"/>
              <a:t>In groups, identify what you think are the three most important things we have learnt today. </a:t>
            </a:r>
            <a:br>
              <a:rPr lang="en-GB" altLang="en-US" sz="3600"/>
            </a:br>
            <a:br>
              <a:rPr lang="en-GB" altLang="en-US" sz="3600"/>
            </a:br>
            <a:r>
              <a:rPr lang="en-GB" altLang="en-US" sz="3600"/>
              <a:t>Elect one representative. </a:t>
            </a:r>
            <a:br>
              <a:rPr lang="en-GB" altLang="en-US" sz="3600"/>
            </a:br>
            <a:br>
              <a:rPr lang="en-GB" altLang="en-US" sz="3600"/>
            </a:br>
            <a:r>
              <a:rPr lang="en-GB" altLang="en-US" sz="3600"/>
              <a:t>They will travel to other groups and try to persuade them of your views.</a:t>
            </a:r>
          </a:p>
        </p:txBody>
      </p:sp>
      <p:sp>
        <p:nvSpPr>
          <p:cNvPr id="165891"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pull dir="ld"/>
  </p:transition>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Rectangle 2"/>
          <p:cNvSpPr>
            <a:spLocks noGrp="1" noChangeArrowheads="1"/>
          </p:cNvSpPr>
          <p:nvPr>
            <p:ph type="title"/>
          </p:nvPr>
        </p:nvSpPr>
        <p:spPr>
          <a:xfrm>
            <a:off x="539750" y="2492375"/>
            <a:ext cx="8229600" cy="1143000"/>
          </a:xfrm>
        </p:spPr>
        <p:txBody>
          <a:bodyPr/>
          <a:lstStyle/>
          <a:p>
            <a:r>
              <a:rPr lang="en-GB" altLang="en-US"/>
              <a:t>In groups, take it in turns to try to talk for one minute about today’s topic without stopping or repeating yourself.</a:t>
            </a:r>
          </a:p>
        </p:txBody>
      </p:sp>
      <p:sp>
        <p:nvSpPr>
          <p:cNvPr id="166915"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pull dir="ld"/>
  </p:transition>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2"/>
          <p:cNvSpPr>
            <a:spLocks noGrp="1" noChangeArrowheads="1"/>
          </p:cNvSpPr>
          <p:nvPr>
            <p:ph type="title"/>
          </p:nvPr>
        </p:nvSpPr>
        <p:spPr>
          <a:xfrm>
            <a:off x="539750" y="2492375"/>
            <a:ext cx="8229600" cy="1143000"/>
          </a:xfrm>
        </p:spPr>
        <p:txBody>
          <a:bodyPr/>
          <a:lstStyle/>
          <a:p>
            <a:r>
              <a:rPr lang="en-GB" altLang="en-US"/>
              <a:t>In groups, produce a role-play based around something we have learnt today.</a:t>
            </a:r>
          </a:p>
        </p:txBody>
      </p:sp>
      <p:sp>
        <p:nvSpPr>
          <p:cNvPr id="167939"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pull dir="ld"/>
  </p:transition>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Rectangle 2"/>
          <p:cNvSpPr>
            <a:spLocks noGrp="1" noChangeArrowheads="1"/>
          </p:cNvSpPr>
          <p:nvPr>
            <p:ph type="title"/>
          </p:nvPr>
        </p:nvSpPr>
        <p:spPr>
          <a:xfrm>
            <a:off x="539750" y="2492375"/>
            <a:ext cx="8229600" cy="1143000"/>
          </a:xfrm>
        </p:spPr>
        <p:txBody>
          <a:bodyPr/>
          <a:lstStyle/>
          <a:p>
            <a:r>
              <a:rPr lang="en-GB" altLang="en-US"/>
              <a:t>Write a possible exam question based on today’s learning. </a:t>
            </a:r>
            <a:br>
              <a:rPr lang="en-GB" altLang="en-US"/>
            </a:br>
            <a:br>
              <a:rPr lang="en-GB" altLang="en-US"/>
            </a:br>
            <a:r>
              <a:rPr lang="en-GB" altLang="en-US"/>
              <a:t>Swap books with a partner and attempt their question.</a:t>
            </a:r>
          </a:p>
        </p:txBody>
      </p:sp>
      <p:sp>
        <p:nvSpPr>
          <p:cNvPr id="168963"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pull dir="ld"/>
  </p:transition>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Rectangle 2"/>
          <p:cNvSpPr>
            <a:spLocks noGrp="1" noChangeArrowheads="1"/>
          </p:cNvSpPr>
          <p:nvPr>
            <p:ph type="title"/>
          </p:nvPr>
        </p:nvSpPr>
        <p:spPr>
          <a:xfrm>
            <a:off x="539750" y="2492375"/>
            <a:ext cx="8229600" cy="1143000"/>
          </a:xfrm>
        </p:spPr>
        <p:txBody>
          <a:bodyPr/>
          <a:lstStyle/>
          <a:p>
            <a:r>
              <a:rPr lang="en-GB" altLang="en-US"/>
              <a:t>Write a possible exam question based on today’s learning.</a:t>
            </a:r>
            <a:br>
              <a:rPr lang="en-GB" altLang="en-US"/>
            </a:br>
            <a:br>
              <a:rPr lang="en-GB" altLang="en-US"/>
            </a:br>
            <a:r>
              <a:rPr lang="en-GB" altLang="en-US"/>
              <a:t> Then, write a model answer.</a:t>
            </a:r>
          </a:p>
        </p:txBody>
      </p:sp>
      <p:sp>
        <p:nvSpPr>
          <p:cNvPr id="169987"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pull dir="ld"/>
  </p:transition>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Rectangle 2"/>
          <p:cNvSpPr>
            <a:spLocks noGrp="1" noChangeArrowheads="1"/>
          </p:cNvSpPr>
          <p:nvPr>
            <p:ph type="title"/>
          </p:nvPr>
        </p:nvSpPr>
        <p:spPr>
          <a:xfrm>
            <a:off x="250825" y="2492375"/>
            <a:ext cx="8518525" cy="1143000"/>
          </a:xfrm>
        </p:spPr>
        <p:txBody>
          <a:bodyPr/>
          <a:lstStyle/>
          <a:p>
            <a:r>
              <a:rPr lang="en-GB" altLang="en-US" sz="4000"/>
              <a:t>Write a series of multiple choice questions based on today’s learning. </a:t>
            </a:r>
            <a:br>
              <a:rPr lang="en-GB" altLang="en-US" sz="4000"/>
            </a:br>
            <a:br>
              <a:rPr lang="en-GB" altLang="en-US" sz="4000"/>
            </a:br>
            <a:r>
              <a:rPr lang="en-GB" altLang="en-US" sz="4000"/>
              <a:t>Swap books with a partner and attempt their questions.</a:t>
            </a:r>
          </a:p>
        </p:txBody>
      </p:sp>
      <p:sp>
        <p:nvSpPr>
          <p:cNvPr id="171011"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pull dir="ld"/>
  </p:transition>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Rectangle 2"/>
          <p:cNvSpPr>
            <a:spLocks noGrp="1" noChangeArrowheads="1"/>
          </p:cNvSpPr>
          <p:nvPr>
            <p:ph type="title"/>
          </p:nvPr>
        </p:nvSpPr>
        <p:spPr>
          <a:xfrm>
            <a:off x="539750" y="2492375"/>
            <a:ext cx="8229600" cy="1143000"/>
          </a:xfrm>
        </p:spPr>
        <p:txBody>
          <a:bodyPr/>
          <a:lstStyle/>
          <a:p>
            <a:r>
              <a:rPr lang="en-GB" altLang="en-US" sz="3200"/>
              <a:t>Draw three to five key concepts or ideas linked to today’s lesson. </a:t>
            </a:r>
            <a:br>
              <a:rPr lang="en-GB" altLang="en-US" sz="3200"/>
            </a:br>
            <a:br>
              <a:rPr lang="en-GB" altLang="en-US" sz="3200"/>
            </a:br>
            <a:r>
              <a:rPr lang="en-GB" altLang="en-US" sz="3200"/>
              <a:t>Do not label them. </a:t>
            </a:r>
            <a:br>
              <a:rPr lang="en-GB" altLang="en-US" sz="3200"/>
            </a:br>
            <a:br>
              <a:rPr lang="en-GB" altLang="en-US" sz="3200"/>
            </a:br>
            <a:r>
              <a:rPr lang="en-GB" altLang="en-US" sz="3200"/>
              <a:t>Swap books with a partner and try to identify what the concepts or ideas are.</a:t>
            </a:r>
          </a:p>
        </p:txBody>
      </p:sp>
      <p:sp>
        <p:nvSpPr>
          <p:cNvPr id="172035"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split orient="vert"/>
  </p:transition>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Rectangle 2"/>
          <p:cNvSpPr>
            <a:spLocks noGrp="1" noChangeArrowheads="1"/>
          </p:cNvSpPr>
          <p:nvPr>
            <p:ph type="title"/>
          </p:nvPr>
        </p:nvSpPr>
        <p:spPr>
          <a:xfrm>
            <a:off x="539750" y="2492375"/>
            <a:ext cx="8229600" cy="1143000"/>
          </a:xfrm>
        </p:spPr>
        <p:txBody>
          <a:bodyPr/>
          <a:lstStyle/>
          <a:p>
            <a:r>
              <a:rPr lang="en-GB" altLang="en-US" sz="3200"/>
              <a:t>Write three possible exam questions based on today’s learning. </a:t>
            </a:r>
            <a:br>
              <a:rPr lang="en-GB" altLang="en-US" sz="3200"/>
            </a:br>
            <a:br>
              <a:rPr lang="en-GB" altLang="en-US" sz="3200"/>
            </a:br>
            <a:r>
              <a:rPr lang="en-GB" altLang="en-US" sz="3200"/>
              <a:t>Walk around the room and ask your questions to other students. </a:t>
            </a:r>
            <a:br>
              <a:rPr lang="en-GB" altLang="en-US" sz="3200"/>
            </a:br>
            <a:br>
              <a:rPr lang="en-GB" altLang="en-US" sz="3200"/>
            </a:br>
            <a:r>
              <a:rPr lang="en-GB" altLang="en-US" sz="3200"/>
              <a:t>Discuss their answers with them.</a:t>
            </a:r>
          </a:p>
        </p:txBody>
      </p:sp>
      <p:sp>
        <p:nvSpPr>
          <p:cNvPr id="173059"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split orient="vert"/>
  </p:transition>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Rectangle 2"/>
          <p:cNvSpPr>
            <a:spLocks noGrp="1" noChangeArrowheads="1"/>
          </p:cNvSpPr>
          <p:nvPr>
            <p:ph type="title"/>
          </p:nvPr>
        </p:nvSpPr>
        <p:spPr>
          <a:xfrm>
            <a:off x="539750" y="2492375"/>
            <a:ext cx="8229600" cy="1143000"/>
          </a:xfrm>
        </p:spPr>
        <p:txBody>
          <a:bodyPr/>
          <a:lstStyle/>
          <a:p>
            <a:r>
              <a:rPr lang="en-GB" altLang="en-US" sz="2800"/>
              <a:t>In groups, write a short summary of everything we have learnt today. </a:t>
            </a:r>
            <a:br>
              <a:rPr lang="en-GB" altLang="en-US" sz="2800"/>
            </a:br>
            <a:br>
              <a:rPr lang="en-GB" altLang="en-US" sz="2800"/>
            </a:br>
            <a:r>
              <a:rPr lang="en-GB" altLang="en-US" sz="2800"/>
              <a:t>Produce a series of appropriate actions to go with your summary. </a:t>
            </a:r>
            <a:br>
              <a:rPr lang="en-GB" altLang="en-US" sz="2800"/>
            </a:br>
            <a:br>
              <a:rPr lang="en-GB" altLang="en-US" sz="2800"/>
            </a:br>
            <a:r>
              <a:rPr lang="en-GB" altLang="en-US" sz="2800"/>
              <a:t>One person will read the summary out to the class whilst the rest of your group do the actions.</a:t>
            </a:r>
          </a:p>
        </p:txBody>
      </p:sp>
      <p:sp>
        <p:nvSpPr>
          <p:cNvPr id="174083"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split orient="ver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539750" y="2492375"/>
            <a:ext cx="8229600" cy="1143000"/>
          </a:xfrm>
        </p:spPr>
        <p:txBody>
          <a:bodyPr/>
          <a:lstStyle/>
          <a:p>
            <a:r>
              <a:rPr lang="en-GB" altLang="en-US" sz="4000"/>
              <a:t>How might you use what you have learnt today?</a:t>
            </a:r>
          </a:p>
        </p:txBody>
      </p:sp>
      <p:sp>
        <p:nvSpPr>
          <p:cNvPr id="18435"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blinds/>
  </p:transition>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Rectangle 2"/>
          <p:cNvSpPr>
            <a:spLocks noGrp="1" noChangeArrowheads="1"/>
          </p:cNvSpPr>
          <p:nvPr>
            <p:ph type="title"/>
          </p:nvPr>
        </p:nvSpPr>
        <p:spPr>
          <a:xfrm>
            <a:off x="539750" y="2492375"/>
            <a:ext cx="8229600" cy="1143000"/>
          </a:xfrm>
        </p:spPr>
        <p:txBody>
          <a:bodyPr/>
          <a:lstStyle/>
          <a:p>
            <a:r>
              <a:rPr lang="en-GB" altLang="en-US" sz="3600"/>
              <a:t>Write a question, based on today’s topic, with which you think you can beat the teacher.</a:t>
            </a:r>
          </a:p>
        </p:txBody>
      </p:sp>
      <p:sp>
        <p:nvSpPr>
          <p:cNvPr id="175107"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split orient="vert"/>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539750" y="2492375"/>
            <a:ext cx="8229600" cy="1143000"/>
          </a:xfrm>
        </p:spPr>
        <p:txBody>
          <a:bodyPr/>
          <a:lstStyle/>
          <a:p>
            <a:r>
              <a:rPr lang="en-GB" altLang="en-US" sz="3600"/>
              <a:t>If you were going to teach this lesson to younger students, what would you identify as the key things they would need to know?</a:t>
            </a:r>
          </a:p>
        </p:txBody>
      </p:sp>
      <p:sp>
        <p:nvSpPr>
          <p:cNvPr id="19459"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blinds/>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539750" y="2492375"/>
            <a:ext cx="8229600" cy="1143000"/>
          </a:xfrm>
        </p:spPr>
        <p:txBody>
          <a:bodyPr/>
          <a:lstStyle/>
          <a:p>
            <a:r>
              <a:rPr lang="en-GB" altLang="en-US"/>
              <a:t>Based on what we have learnt today, what do you think we should study next? Why?</a:t>
            </a:r>
          </a:p>
        </p:txBody>
      </p:sp>
      <p:sp>
        <p:nvSpPr>
          <p:cNvPr id="20483"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blinds/>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Oval 4"/>
          <p:cNvSpPr>
            <a:spLocks noChangeArrowheads="1"/>
          </p:cNvSpPr>
          <p:nvPr/>
        </p:nvSpPr>
        <p:spPr bwMode="auto">
          <a:xfrm>
            <a:off x="250825" y="549275"/>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075" name="Oval 5"/>
          <p:cNvSpPr>
            <a:spLocks noChangeArrowheads="1"/>
          </p:cNvSpPr>
          <p:nvPr/>
        </p:nvSpPr>
        <p:spPr bwMode="auto">
          <a:xfrm>
            <a:off x="827088" y="549275"/>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076" name="Oval 6"/>
          <p:cNvSpPr>
            <a:spLocks noChangeArrowheads="1"/>
          </p:cNvSpPr>
          <p:nvPr/>
        </p:nvSpPr>
        <p:spPr bwMode="auto">
          <a:xfrm>
            <a:off x="250825" y="549275"/>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077" name="Oval 7"/>
          <p:cNvSpPr>
            <a:spLocks noChangeArrowheads="1"/>
          </p:cNvSpPr>
          <p:nvPr/>
        </p:nvSpPr>
        <p:spPr bwMode="auto">
          <a:xfrm>
            <a:off x="827088" y="549275"/>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078" name="Oval 8"/>
          <p:cNvSpPr>
            <a:spLocks noChangeArrowheads="1"/>
          </p:cNvSpPr>
          <p:nvPr/>
        </p:nvSpPr>
        <p:spPr bwMode="auto">
          <a:xfrm>
            <a:off x="250825" y="1052513"/>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079" name="Oval 9"/>
          <p:cNvSpPr>
            <a:spLocks noChangeArrowheads="1"/>
          </p:cNvSpPr>
          <p:nvPr/>
        </p:nvSpPr>
        <p:spPr bwMode="auto">
          <a:xfrm>
            <a:off x="827088" y="1052513"/>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080" name="Oval 10"/>
          <p:cNvSpPr>
            <a:spLocks noChangeArrowheads="1"/>
          </p:cNvSpPr>
          <p:nvPr/>
        </p:nvSpPr>
        <p:spPr bwMode="auto">
          <a:xfrm>
            <a:off x="250825" y="549275"/>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081" name="Oval 11"/>
          <p:cNvSpPr>
            <a:spLocks noChangeArrowheads="1"/>
          </p:cNvSpPr>
          <p:nvPr/>
        </p:nvSpPr>
        <p:spPr bwMode="auto">
          <a:xfrm>
            <a:off x="250825" y="1052513"/>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082" name="Oval 12"/>
          <p:cNvSpPr>
            <a:spLocks noChangeArrowheads="1"/>
          </p:cNvSpPr>
          <p:nvPr/>
        </p:nvSpPr>
        <p:spPr bwMode="auto">
          <a:xfrm>
            <a:off x="827088" y="1052513"/>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083" name="Oval 13"/>
          <p:cNvSpPr>
            <a:spLocks noChangeArrowheads="1"/>
          </p:cNvSpPr>
          <p:nvPr/>
        </p:nvSpPr>
        <p:spPr bwMode="auto">
          <a:xfrm>
            <a:off x="827088" y="549275"/>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084" name="Oval 14"/>
          <p:cNvSpPr>
            <a:spLocks noChangeArrowheads="1"/>
          </p:cNvSpPr>
          <p:nvPr/>
        </p:nvSpPr>
        <p:spPr bwMode="auto">
          <a:xfrm>
            <a:off x="250825" y="549275"/>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085" name="Oval 15"/>
          <p:cNvSpPr>
            <a:spLocks noChangeArrowheads="1"/>
          </p:cNvSpPr>
          <p:nvPr/>
        </p:nvSpPr>
        <p:spPr bwMode="auto">
          <a:xfrm>
            <a:off x="250825" y="1052513"/>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086" name="Oval 16"/>
          <p:cNvSpPr>
            <a:spLocks noChangeArrowheads="1"/>
          </p:cNvSpPr>
          <p:nvPr/>
        </p:nvSpPr>
        <p:spPr bwMode="auto">
          <a:xfrm>
            <a:off x="827088" y="1052513"/>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087" name="Oval 17"/>
          <p:cNvSpPr>
            <a:spLocks noChangeArrowheads="1"/>
          </p:cNvSpPr>
          <p:nvPr/>
        </p:nvSpPr>
        <p:spPr bwMode="auto">
          <a:xfrm>
            <a:off x="827088" y="1557338"/>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088" name="Oval 18"/>
          <p:cNvSpPr>
            <a:spLocks noChangeArrowheads="1"/>
          </p:cNvSpPr>
          <p:nvPr/>
        </p:nvSpPr>
        <p:spPr bwMode="auto">
          <a:xfrm>
            <a:off x="250825" y="1557338"/>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089" name="Oval 21"/>
          <p:cNvSpPr>
            <a:spLocks noChangeArrowheads="1"/>
          </p:cNvSpPr>
          <p:nvPr/>
        </p:nvSpPr>
        <p:spPr bwMode="auto">
          <a:xfrm>
            <a:off x="250825" y="1052513"/>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090" name="Oval 22"/>
          <p:cNvSpPr>
            <a:spLocks noChangeArrowheads="1"/>
          </p:cNvSpPr>
          <p:nvPr/>
        </p:nvSpPr>
        <p:spPr bwMode="auto">
          <a:xfrm>
            <a:off x="827088" y="1557338"/>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091" name="Oval 23"/>
          <p:cNvSpPr>
            <a:spLocks noChangeArrowheads="1"/>
          </p:cNvSpPr>
          <p:nvPr/>
        </p:nvSpPr>
        <p:spPr bwMode="auto">
          <a:xfrm>
            <a:off x="250825" y="1557338"/>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092" name="Oval 26"/>
          <p:cNvSpPr>
            <a:spLocks noChangeArrowheads="1"/>
          </p:cNvSpPr>
          <p:nvPr/>
        </p:nvSpPr>
        <p:spPr bwMode="auto">
          <a:xfrm>
            <a:off x="250825" y="549275"/>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093" name="Oval 27"/>
          <p:cNvSpPr>
            <a:spLocks noChangeArrowheads="1"/>
          </p:cNvSpPr>
          <p:nvPr/>
        </p:nvSpPr>
        <p:spPr bwMode="auto">
          <a:xfrm>
            <a:off x="250825" y="1052513"/>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094" name="Oval 28"/>
          <p:cNvSpPr>
            <a:spLocks noChangeArrowheads="1"/>
          </p:cNvSpPr>
          <p:nvPr/>
        </p:nvSpPr>
        <p:spPr bwMode="auto">
          <a:xfrm>
            <a:off x="827088" y="1557338"/>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095" name="Oval 29"/>
          <p:cNvSpPr>
            <a:spLocks noChangeArrowheads="1"/>
          </p:cNvSpPr>
          <p:nvPr/>
        </p:nvSpPr>
        <p:spPr bwMode="auto">
          <a:xfrm>
            <a:off x="250825" y="1557338"/>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096" name="Oval 32"/>
          <p:cNvSpPr>
            <a:spLocks noChangeArrowheads="1"/>
          </p:cNvSpPr>
          <p:nvPr/>
        </p:nvSpPr>
        <p:spPr bwMode="auto">
          <a:xfrm>
            <a:off x="827088" y="549275"/>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097" name="Oval 33"/>
          <p:cNvSpPr>
            <a:spLocks noChangeArrowheads="1"/>
          </p:cNvSpPr>
          <p:nvPr/>
        </p:nvSpPr>
        <p:spPr bwMode="auto">
          <a:xfrm>
            <a:off x="250825" y="549275"/>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098" name="Oval 34"/>
          <p:cNvSpPr>
            <a:spLocks noChangeArrowheads="1"/>
          </p:cNvSpPr>
          <p:nvPr/>
        </p:nvSpPr>
        <p:spPr bwMode="auto">
          <a:xfrm>
            <a:off x="250825" y="1052513"/>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099" name="Oval 35"/>
          <p:cNvSpPr>
            <a:spLocks noChangeArrowheads="1"/>
          </p:cNvSpPr>
          <p:nvPr/>
        </p:nvSpPr>
        <p:spPr bwMode="auto">
          <a:xfrm>
            <a:off x="827088" y="1557338"/>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00" name="Oval 36"/>
          <p:cNvSpPr>
            <a:spLocks noChangeArrowheads="1"/>
          </p:cNvSpPr>
          <p:nvPr/>
        </p:nvSpPr>
        <p:spPr bwMode="auto">
          <a:xfrm>
            <a:off x="250825" y="1557338"/>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01" name="Oval 39">
            <a:hlinkClick r:id="rId2" action="ppaction://hlinksldjump"/>
          </p:cNvPr>
          <p:cNvSpPr>
            <a:spLocks noChangeArrowheads="1"/>
          </p:cNvSpPr>
          <p:nvPr/>
        </p:nvSpPr>
        <p:spPr bwMode="auto">
          <a:xfrm>
            <a:off x="827088" y="1052513"/>
            <a:ext cx="360362" cy="360362"/>
          </a:xfrm>
          <a:prstGeom prst="ellipse">
            <a:avLst/>
          </a:prstGeom>
          <a:solidFill>
            <a:srgbClr val="C0C0C0"/>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02" name="Oval 40">
            <a:hlinkClick r:id="rId3" action="ppaction://hlinksldjump"/>
          </p:cNvPr>
          <p:cNvSpPr>
            <a:spLocks noChangeArrowheads="1"/>
          </p:cNvSpPr>
          <p:nvPr/>
        </p:nvSpPr>
        <p:spPr bwMode="auto">
          <a:xfrm>
            <a:off x="827088" y="549275"/>
            <a:ext cx="360362" cy="360363"/>
          </a:xfrm>
          <a:prstGeom prst="ellipse">
            <a:avLst/>
          </a:prstGeom>
          <a:solidFill>
            <a:srgbClr val="FFCC99"/>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03" name="Oval 41">
            <a:hlinkClick r:id="rId4" action="ppaction://hlinksldjump"/>
          </p:cNvPr>
          <p:cNvSpPr>
            <a:spLocks noChangeArrowheads="1"/>
          </p:cNvSpPr>
          <p:nvPr/>
        </p:nvSpPr>
        <p:spPr bwMode="auto">
          <a:xfrm>
            <a:off x="250825" y="549275"/>
            <a:ext cx="360363" cy="360363"/>
          </a:xfrm>
          <a:prstGeom prst="ellipse">
            <a:avLst/>
          </a:prstGeom>
          <a:solidFill>
            <a:srgbClr val="FF99CC"/>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04" name="Oval 42">
            <a:hlinkClick r:id="rId5" action="ppaction://hlinksldjump"/>
          </p:cNvPr>
          <p:cNvSpPr>
            <a:spLocks noChangeArrowheads="1"/>
          </p:cNvSpPr>
          <p:nvPr/>
        </p:nvSpPr>
        <p:spPr bwMode="auto">
          <a:xfrm>
            <a:off x="250825" y="1052513"/>
            <a:ext cx="360363" cy="360362"/>
          </a:xfrm>
          <a:prstGeom prst="ellipse">
            <a:avLst/>
          </a:prstGeom>
          <a:solidFill>
            <a:srgbClr val="993366"/>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05" name="Oval 43">
            <a:hlinkClick r:id="rId6" action="ppaction://hlinksldjump"/>
          </p:cNvPr>
          <p:cNvSpPr>
            <a:spLocks noChangeArrowheads="1"/>
          </p:cNvSpPr>
          <p:nvPr/>
        </p:nvSpPr>
        <p:spPr bwMode="auto">
          <a:xfrm>
            <a:off x="827088" y="1557338"/>
            <a:ext cx="360362" cy="360362"/>
          </a:xfrm>
          <a:prstGeom prst="ellipse">
            <a:avLst/>
          </a:prstGeom>
          <a:solidFill>
            <a:srgbClr val="0000FF"/>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06" name="Oval 44">
            <a:hlinkClick r:id="rId7" action="ppaction://hlinksldjump"/>
          </p:cNvPr>
          <p:cNvSpPr>
            <a:spLocks noChangeArrowheads="1"/>
          </p:cNvSpPr>
          <p:nvPr/>
        </p:nvSpPr>
        <p:spPr bwMode="auto">
          <a:xfrm>
            <a:off x="250825" y="1557338"/>
            <a:ext cx="360363" cy="360362"/>
          </a:xfrm>
          <a:prstGeom prst="ellipse">
            <a:avLst/>
          </a:prstGeom>
          <a:solidFill>
            <a:srgbClr val="008080"/>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07" name="Oval 63"/>
          <p:cNvSpPr>
            <a:spLocks noChangeArrowheads="1"/>
          </p:cNvSpPr>
          <p:nvPr/>
        </p:nvSpPr>
        <p:spPr bwMode="auto">
          <a:xfrm>
            <a:off x="1474788" y="549275"/>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08" name="Oval 64"/>
          <p:cNvSpPr>
            <a:spLocks noChangeArrowheads="1"/>
          </p:cNvSpPr>
          <p:nvPr/>
        </p:nvSpPr>
        <p:spPr bwMode="auto">
          <a:xfrm>
            <a:off x="2051050" y="549275"/>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09" name="Oval 65"/>
          <p:cNvSpPr>
            <a:spLocks noChangeArrowheads="1"/>
          </p:cNvSpPr>
          <p:nvPr/>
        </p:nvSpPr>
        <p:spPr bwMode="auto">
          <a:xfrm>
            <a:off x="1474788" y="549275"/>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10" name="Oval 66"/>
          <p:cNvSpPr>
            <a:spLocks noChangeArrowheads="1"/>
          </p:cNvSpPr>
          <p:nvPr/>
        </p:nvSpPr>
        <p:spPr bwMode="auto">
          <a:xfrm>
            <a:off x="2051050" y="549275"/>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11" name="Oval 67"/>
          <p:cNvSpPr>
            <a:spLocks noChangeArrowheads="1"/>
          </p:cNvSpPr>
          <p:nvPr/>
        </p:nvSpPr>
        <p:spPr bwMode="auto">
          <a:xfrm>
            <a:off x="1474788" y="1052513"/>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12" name="Oval 68"/>
          <p:cNvSpPr>
            <a:spLocks noChangeArrowheads="1"/>
          </p:cNvSpPr>
          <p:nvPr/>
        </p:nvSpPr>
        <p:spPr bwMode="auto">
          <a:xfrm>
            <a:off x="2051050" y="1052513"/>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13" name="Oval 69"/>
          <p:cNvSpPr>
            <a:spLocks noChangeArrowheads="1"/>
          </p:cNvSpPr>
          <p:nvPr/>
        </p:nvSpPr>
        <p:spPr bwMode="auto">
          <a:xfrm>
            <a:off x="1474788" y="549275"/>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14" name="Oval 70"/>
          <p:cNvSpPr>
            <a:spLocks noChangeArrowheads="1"/>
          </p:cNvSpPr>
          <p:nvPr/>
        </p:nvSpPr>
        <p:spPr bwMode="auto">
          <a:xfrm>
            <a:off x="1474788" y="1052513"/>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15" name="Oval 71"/>
          <p:cNvSpPr>
            <a:spLocks noChangeArrowheads="1"/>
          </p:cNvSpPr>
          <p:nvPr/>
        </p:nvSpPr>
        <p:spPr bwMode="auto">
          <a:xfrm>
            <a:off x="2051050" y="1052513"/>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16" name="Oval 72"/>
          <p:cNvSpPr>
            <a:spLocks noChangeArrowheads="1"/>
          </p:cNvSpPr>
          <p:nvPr/>
        </p:nvSpPr>
        <p:spPr bwMode="auto">
          <a:xfrm>
            <a:off x="2051050" y="549275"/>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17" name="Oval 73"/>
          <p:cNvSpPr>
            <a:spLocks noChangeArrowheads="1"/>
          </p:cNvSpPr>
          <p:nvPr/>
        </p:nvSpPr>
        <p:spPr bwMode="auto">
          <a:xfrm>
            <a:off x="1474788" y="549275"/>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18" name="Oval 74"/>
          <p:cNvSpPr>
            <a:spLocks noChangeArrowheads="1"/>
          </p:cNvSpPr>
          <p:nvPr/>
        </p:nvSpPr>
        <p:spPr bwMode="auto">
          <a:xfrm>
            <a:off x="1474788" y="1052513"/>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19" name="Oval 75"/>
          <p:cNvSpPr>
            <a:spLocks noChangeArrowheads="1"/>
          </p:cNvSpPr>
          <p:nvPr/>
        </p:nvSpPr>
        <p:spPr bwMode="auto">
          <a:xfrm>
            <a:off x="2051050" y="1052513"/>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20" name="Oval 76"/>
          <p:cNvSpPr>
            <a:spLocks noChangeArrowheads="1"/>
          </p:cNvSpPr>
          <p:nvPr/>
        </p:nvSpPr>
        <p:spPr bwMode="auto">
          <a:xfrm>
            <a:off x="2051050" y="1557338"/>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21" name="Oval 77"/>
          <p:cNvSpPr>
            <a:spLocks noChangeArrowheads="1"/>
          </p:cNvSpPr>
          <p:nvPr/>
        </p:nvSpPr>
        <p:spPr bwMode="auto">
          <a:xfrm>
            <a:off x="1474788" y="1557338"/>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22" name="Oval 80"/>
          <p:cNvSpPr>
            <a:spLocks noChangeArrowheads="1"/>
          </p:cNvSpPr>
          <p:nvPr/>
        </p:nvSpPr>
        <p:spPr bwMode="auto">
          <a:xfrm>
            <a:off x="1474788" y="1052513"/>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23" name="Oval 81"/>
          <p:cNvSpPr>
            <a:spLocks noChangeArrowheads="1"/>
          </p:cNvSpPr>
          <p:nvPr/>
        </p:nvSpPr>
        <p:spPr bwMode="auto">
          <a:xfrm>
            <a:off x="2051050" y="1557338"/>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24" name="Oval 82"/>
          <p:cNvSpPr>
            <a:spLocks noChangeArrowheads="1"/>
          </p:cNvSpPr>
          <p:nvPr/>
        </p:nvSpPr>
        <p:spPr bwMode="auto">
          <a:xfrm>
            <a:off x="1474788" y="1557338"/>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25" name="Oval 85"/>
          <p:cNvSpPr>
            <a:spLocks noChangeArrowheads="1"/>
          </p:cNvSpPr>
          <p:nvPr/>
        </p:nvSpPr>
        <p:spPr bwMode="auto">
          <a:xfrm>
            <a:off x="1474788" y="549275"/>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26" name="Oval 86"/>
          <p:cNvSpPr>
            <a:spLocks noChangeArrowheads="1"/>
          </p:cNvSpPr>
          <p:nvPr/>
        </p:nvSpPr>
        <p:spPr bwMode="auto">
          <a:xfrm>
            <a:off x="1474788" y="1052513"/>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27" name="Oval 87"/>
          <p:cNvSpPr>
            <a:spLocks noChangeArrowheads="1"/>
          </p:cNvSpPr>
          <p:nvPr/>
        </p:nvSpPr>
        <p:spPr bwMode="auto">
          <a:xfrm>
            <a:off x="2051050" y="1557338"/>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28" name="Oval 88"/>
          <p:cNvSpPr>
            <a:spLocks noChangeArrowheads="1"/>
          </p:cNvSpPr>
          <p:nvPr/>
        </p:nvSpPr>
        <p:spPr bwMode="auto">
          <a:xfrm>
            <a:off x="1474788" y="1557338"/>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29" name="Oval 91"/>
          <p:cNvSpPr>
            <a:spLocks noChangeArrowheads="1"/>
          </p:cNvSpPr>
          <p:nvPr/>
        </p:nvSpPr>
        <p:spPr bwMode="auto">
          <a:xfrm>
            <a:off x="2051050" y="549275"/>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30" name="Oval 92"/>
          <p:cNvSpPr>
            <a:spLocks noChangeArrowheads="1"/>
          </p:cNvSpPr>
          <p:nvPr/>
        </p:nvSpPr>
        <p:spPr bwMode="auto">
          <a:xfrm>
            <a:off x="1474788" y="549275"/>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31" name="Oval 93"/>
          <p:cNvSpPr>
            <a:spLocks noChangeArrowheads="1"/>
          </p:cNvSpPr>
          <p:nvPr/>
        </p:nvSpPr>
        <p:spPr bwMode="auto">
          <a:xfrm>
            <a:off x="1474788" y="1052513"/>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32" name="Oval 94"/>
          <p:cNvSpPr>
            <a:spLocks noChangeArrowheads="1"/>
          </p:cNvSpPr>
          <p:nvPr/>
        </p:nvSpPr>
        <p:spPr bwMode="auto">
          <a:xfrm>
            <a:off x="2051050" y="1557338"/>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33" name="Oval 95"/>
          <p:cNvSpPr>
            <a:spLocks noChangeArrowheads="1"/>
          </p:cNvSpPr>
          <p:nvPr/>
        </p:nvSpPr>
        <p:spPr bwMode="auto">
          <a:xfrm>
            <a:off x="1474788" y="1557338"/>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34" name="Oval 98">
            <a:hlinkClick r:id="rId8" action="ppaction://hlinksldjump"/>
          </p:cNvPr>
          <p:cNvSpPr>
            <a:spLocks noChangeArrowheads="1"/>
          </p:cNvSpPr>
          <p:nvPr/>
        </p:nvSpPr>
        <p:spPr bwMode="auto">
          <a:xfrm>
            <a:off x="2051050" y="1052513"/>
            <a:ext cx="360363" cy="360362"/>
          </a:xfrm>
          <a:prstGeom prst="ellipse">
            <a:avLst/>
          </a:prstGeom>
          <a:solidFill>
            <a:srgbClr val="FF9900"/>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35" name="Oval 99">
            <a:hlinkClick r:id="rId9" action="ppaction://hlinksldjump"/>
          </p:cNvPr>
          <p:cNvSpPr>
            <a:spLocks noChangeArrowheads="1"/>
          </p:cNvSpPr>
          <p:nvPr/>
        </p:nvSpPr>
        <p:spPr bwMode="auto">
          <a:xfrm>
            <a:off x="2051050" y="549275"/>
            <a:ext cx="360363" cy="360363"/>
          </a:xfrm>
          <a:prstGeom prst="ellipse">
            <a:avLst/>
          </a:prstGeom>
          <a:solidFill>
            <a:srgbClr val="CCFFCC"/>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36" name="Oval 100">
            <a:hlinkClick r:id="rId10" action="ppaction://hlinksldjump"/>
          </p:cNvPr>
          <p:cNvSpPr>
            <a:spLocks noChangeArrowheads="1"/>
          </p:cNvSpPr>
          <p:nvPr/>
        </p:nvSpPr>
        <p:spPr bwMode="auto">
          <a:xfrm>
            <a:off x="1476375" y="549275"/>
            <a:ext cx="360363" cy="360363"/>
          </a:xfrm>
          <a:prstGeom prst="ellipse">
            <a:avLst/>
          </a:prstGeom>
          <a:solidFill>
            <a:srgbClr val="FFFF99"/>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37" name="Oval 101">
            <a:hlinkClick r:id="rId11" action="ppaction://hlinksldjump"/>
          </p:cNvPr>
          <p:cNvSpPr>
            <a:spLocks noChangeArrowheads="1"/>
          </p:cNvSpPr>
          <p:nvPr/>
        </p:nvSpPr>
        <p:spPr bwMode="auto">
          <a:xfrm>
            <a:off x="1476375" y="1052513"/>
            <a:ext cx="360363" cy="360362"/>
          </a:xfrm>
          <a:prstGeom prst="ellipse">
            <a:avLst/>
          </a:prstGeom>
          <a:solidFill>
            <a:srgbClr val="FF0000"/>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38" name="Oval 102">
            <a:hlinkClick r:id="rId12" action="ppaction://hlinksldjump"/>
          </p:cNvPr>
          <p:cNvSpPr>
            <a:spLocks noChangeArrowheads="1"/>
          </p:cNvSpPr>
          <p:nvPr/>
        </p:nvSpPr>
        <p:spPr bwMode="auto">
          <a:xfrm>
            <a:off x="2051050" y="1557338"/>
            <a:ext cx="360363" cy="360362"/>
          </a:xfrm>
          <a:prstGeom prst="ellipse">
            <a:avLst/>
          </a:prstGeom>
          <a:solidFill>
            <a:srgbClr val="808080"/>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39" name="Oval 103">
            <a:hlinkClick r:id="rId13" action="ppaction://hlinksldjump"/>
          </p:cNvPr>
          <p:cNvSpPr>
            <a:spLocks noChangeArrowheads="1"/>
          </p:cNvSpPr>
          <p:nvPr/>
        </p:nvSpPr>
        <p:spPr bwMode="auto">
          <a:xfrm>
            <a:off x="1476375" y="1557338"/>
            <a:ext cx="360363" cy="360362"/>
          </a:xfrm>
          <a:prstGeom prst="ellipse">
            <a:avLst/>
          </a:prstGeom>
          <a:solidFill>
            <a:srgbClr val="666699"/>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40" name="Oval 122"/>
          <p:cNvSpPr>
            <a:spLocks noChangeArrowheads="1"/>
          </p:cNvSpPr>
          <p:nvPr/>
        </p:nvSpPr>
        <p:spPr bwMode="auto">
          <a:xfrm>
            <a:off x="2771775" y="549275"/>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41" name="Oval 123"/>
          <p:cNvSpPr>
            <a:spLocks noChangeArrowheads="1"/>
          </p:cNvSpPr>
          <p:nvPr/>
        </p:nvSpPr>
        <p:spPr bwMode="auto">
          <a:xfrm>
            <a:off x="3348038" y="549275"/>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42" name="Oval 124"/>
          <p:cNvSpPr>
            <a:spLocks noChangeArrowheads="1"/>
          </p:cNvSpPr>
          <p:nvPr/>
        </p:nvSpPr>
        <p:spPr bwMode="auto">
          <a:xfrm>
            <a:off x="2771775" y="549275"/>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43" name="Oval 125"/>
          <p:cNvSpPr>
            <a:spLocks noChangeArrowheads="1"/>
          </p:cNvSpPr>
          <p:nvPr/>
        </p:nvSpPr>
        <p:spPr bwMode="auto">
          <a:xfrm>
            <a:off x="3348038" y="549275"/>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44" name="Oval 126"/>
          <p:cNvSpPr>
            <a:spLocks noChangeArrowheads="1"/>
          </p:cNvSpPr>
          <p:nvPr/>
        </p:nvSpPr>
        <p:spPr bwMode="auto">
          <a:xfrm>
            <a:off x="2771775" y="1052513"/>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45" name="Oval 127"/>
          <p:cNvSpPr>
            <a:spLocks noChangeArrowheads="1"/>
          </p:cNvSpPr>
          <p:nvPr/>
        </p:nvSpPr>
        <p:spPr bwMode="auto">
          <a:xfrm>
            <a:off x="3348038" y="1052513"/>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46" name="Oval 128"/>
          <p:cNvSpPr>
            <a:spLocks noChangeArrowheads="1"/>
          </p:cNvSpPr>
          <p:nvPr/>
        </p:nvSpPr>
        <p:spPr bwMode="auto">
          <a:xfrm>
            <a:off x="2771775" y="549275"/>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47" name="Oval 129"/>
          <p:cNvSpPr>
            <a:spLocks noChangeArrowheads="1"/>
          </p:cNvSpPr>
          <p:nvPr/>
        </p:nvSpPr>
        <p:spPr bwMode="auto">
          <a:xfrm>
            <a:off x="2771775" y="1052513"/>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48" name="Oval 130"/>
          <p:cNvSpPr>
            <a:spLocks noChangeArrowheads="1"/>
          </p:cNvSpPr>
          <p:nvPr/>
        </p:nvSpPr>
        <p:spPr bwMode="auto">
          <a:xfrm>
            <a:off x="3348038" y="1052513"/>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49" name="Oval 131"/>
          <p:cNvSpPr>
            <a:spLocks noChangeArrowheads="1"/>
          </p:cNvSpPr>
          <p:nvPr/>
        </p:nvSpPr>
        <p:spPr bwMode="auto">
          <a:xfrm>
            <a:off x="3348038" y="549275"/>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50" name="Oval 132"/>
          <p:cNvSpPr>
            <a:spLocks noChangeArrowheads="1"/>
          </p:cNvSpPr>
          <p:nvPr/>
        </p:nvSpPr>
        <p:spPr bwMode="auto">
          <a:xfrm>
            <a:off x="2771775" y="549275"/>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51" name="Oval 133"/>
          <p:cNvSpPr>
            <a:spLocks noChangeArrowheads="1"/>
          </p:cNvSpPr>
          <p:nvPr/>
        </p:nvSpPr>
        <p:spPr bwMode="auto">
          <a:xfrm>
            <a:off x="2771775" y="1052513"/>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52" name="Oval 134"/>
          <p:cNvSpPr>
            <a:spLocks noChangeArrowheads="1"/>
          </p:cNvSpPr>
          <p:nvPr/>
        </p:nvSpPr>
        <p:spPr bwMode="auto">
          <a:xfrm>
            <a:off x="3348038" y="1052513"/>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53" name="Oval 135"/>
          <p:cNvSpPr>
            <a:spLocks noChangeArrowheads="1"/>
          </p:cNvSpPr>
          <p:nvPr/>
        </p:nvSpPr>
        <p:spPr bwMode="auto">
          <a:xfrm>
            <a:off x="3348038" y="1557338"/>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54" name="Oval 136"/>
          <p:cNvSpPr>
            <a:spLocks noChangeArrowheads="1"/>
          </p:cNvSpPr>
          <p:nvPr/>
        </p:nvSpPr>
        <p:spPr bwMode="auto">
          <a:xfrm>
            <a:off x="2771775" y="1557338"/>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55" name="Oval 139"/>
          <p:cNvSpPr>
            <a:spLocks noChangeArrowheads="1"/>
          </p:cNvSpPr>
          <p:nvPr/>
        </p:nvSpPr>
        <p:spPr bwMode="auto">
          <a:xfrm>
            <a:off x="2771775" y="1052513"/>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56" name="Oval 140"/>
          <p:cNvSpPr>
            <a:spLocks noChangeArrowheads="1"/>
          </p:cNvSpPr>
          <p:nvPr/>
        </p:nvSpPr>
        <p:spPr bwMode="auto">
          <a:xfrm>
            <a:off x="3348038" y="1557338"/>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57" name="Oval 141"/>
          <p:cNvSpPr>
            <a:spLocks noChangeArrowheads="1"/>
          </p:cNvSpPr>
          <p:nvPr/>
        </p:nvSpPr>
        <p:spPr bwMode="auto">
          <a:xfrm>
            <a:off x="2771775" y="1557338"/>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58" name="Oval 144"/>
          <p:cNvSpPr>
            <a:spLocks noChangeArrowheads="1"/>
          </p:cNvSpPr>
          <p:nvPr/>
        </p:nvSpPr>
        <p:spPr bwMode="auto">
          <a:xfrm>
            <a:off x="2771775" y="549275"/>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59" name="Oval 145"/>
          <p:cNvSpPr>
            <a:spLocks noChangeArrowheads="1"/>
          </p:cNvSpPr>
          <p:nvPr/>
        </p:nvSpPr>
        <p:spPr bwMode="auto">
          <a:xfrm>
            <a:off x="2771775" y="1052513"/>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60" name="Oval 146"/>
          <p:cNvSpPr>
            <a:spLocks noChangeArrowheads="1"/>
          </p:cNvSpPr>
          <p:nvPr/>
        </p:nvSpPr>
        <p:spPr bwMode="auto">
          <a:xfrm>
            <a:off x="3348038" y="1557338"/>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61" name="Oval 147"/>
          <p:cNvSpPr>
            <a:spLocks noChangeArrowheads="1"/>
          </p:cNvSpPr>
          <p:nvPr/>
        </p:nvSpPr>
        <p:spPr bwMode="auto">
          <a:xfrm>
            <a:off x="2771775" y="1557338"/>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62" name="Oval 150"/>
          <p:cNvSpPr>
            <a:spLocks noChangeArrowheads="1"/>
          </p:cNvSpPr>
          <p:nvPr/>
        </p:nvSpPr>
        <p:spPr bwMode="auto">
          <a:xfrm>
            <a:off x="3348038" y="549275"/>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63" name="Oval 151"/>
          <p:cNvSpPr>
            <a:spLocks noChangeArrowheads="1"/>
          </p:cNvSpPr>
          <p:nvPr/>
        </p:nvSpPr>
        <p:spPr bwMode="auto">
          <a:xfrm>
            <a:off x="2771775" y="549275"/>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64" name="Oval 152"/>
          <p:cNvSpPr>
            <a:spLocks noChangeArrowheads="1"/>
          </p:cNvSpPr>
          <p:nvPr/>
        </p:nvSpPr>
        <p:spPr bwMode="auto">
          <a:xfrm>
            <a:off x="2771775" y="1052513"/>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65" name="Oval 153"/>
          <p:cNvSpPr>
            <a:spLocks noChangeArrowheads="1"/>
          </p:cNvSpPr>
          <p:nvPr/>
        </p:nvSpPr>
        <p:spPr bwMode="auto">
          <a:xfrm>
            <a:off x="3348038" y="1557338"/>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66" name="Oval 154"/>
          <p:cNvSpPr>
            <a:spLocks noChangeArrowheads="1"/>
          </p:cNvSpPr>
          <p:nvPr/>
        </p:nvSpPr>
        <p:spPr bwMode="auto">
          <a:xfrm>
            <a:off x="2771775" y="1557338"/>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67" name="Oval 157">
            <a:hlinkClick r:id="rId14" action="ppaction://hlinksldjump"/>
          </p:cNvPr>
          <p:cNvSpPr>
            <a:spLocks noChangeArrowheads="1"/>
          </p:cNvSpPr>
          <p:nvPr/>
        </p:nvSpPr>
        <p:spPr bwMode="auto">
          <a:xfrm>
            <a:off x="3348038" y="1052513"/>
            <a:ext cx="360362" cy="360362"/>
          </a:xfrm>
          <a:prstGeom prst="ellipse">
            <a:avLst/>
          </a:prstGeom>
          <a:solidFill>
            <a:srgbClr val="339966"/>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68" name="Oval 158">
            <a:hlinkClick r:id="rId15" action="ppaction://hlinksldjump"/>
          </p:cNvPr>
          <p:cNvSpPr>
            <a:spLocks noChangeArrowheads="1"/>
          </p:cNvSpPr>
          <p:nvPr/>
        </p:nvSpPr>
        <p:spPr bwMode="auto">
          <a:xfrm>
            <a:off x="3348038" y="549275"/>
            <a:ext cx="360362" cy="360363"/>
          </a:xfrm>
          <a:prstGeom prst="ellipse">
            <a:avLst/>
          </a:prstGeom>
          <a:solidFill>
            <a:srgbClr val="99CCFF"/>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69" name="Oval 159">
            <a:hlinkClick r:id="rId16" action="ppaction://hlinksldjump"/>
          </p:cNvPr>
          <p:cNvSpPr>
            <a:spLocks noChangeArrowheads="1"/>
          </p:cNvSpPr>
          <p:nvPr/>
        </p:nvSpPr>
        <p:spPr bwMode="auto">
          <a:xfrm>
            <a:off x="2771775" y="549275"/>
            <a:ext cx="360363" cy="360363"/>
          </a:xfrm>
          <a:prstGeom prst="ellipse">
            <a:avLst/>
          </a:prstGeom>
          <a:solidFill>
            <a:srgbClr val="CCFFFF"/>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70" name="Oval 160">
            <a:hlinkClick r:id="rId17" action="ppaction://hlinksldjump"/>
          </p:cNvPr>
          <p:cNvSpPr>
            <a:spLocks noChangeArrowheads="1"/>
          </p:cNvSpPr>
          <p:nvPr/>
        </p:nvSpPr>
        <p:spPr bwMode="auto">
          <a:xfrm>
            <a:off x="2771775" y="1052513"/>
            <a:ext cx="360363" cy="360362"/>
          </a:xfrm>
          <a:prstGeom prst="ellipse">
            <a:avLst/>
          </a:prstGeom>
          <a:solidFill>
            <a:srgbClr val="99CC00"/>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71" name="Oval 161">
            <a:hlinkClick r:id="rId18" action="ppaction://hlinksldjump"/>
          </p:cNvPr>
          <p:cNvSpPr>
            <a:spLocks noChangeArrowheads="1"/>
          </p:cNvSpPr>
          <p:nvPr/>
        </p:nvSpPr>
        <p:spPr bwMode="auto">
          <a:xfrm>
            <a:off x="3348038" y="1557338"/>
            <a:ext cx="360362" cy="360362"/>
          </a:xfrm>
          <a:prstGeom prst="ellipse">
            <a:avLst/>
          </a:prstGeom>
          <a:solidFill>
            <a:srgbClr val="993300"/>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72" name="Oval 162">
            <a:hlinkClick r:id="rId19" action="ppaction://hlinksldjump"/>
          </p:cNvPr>
          <p:cNvSpPr>
            <a:spLocks noChangeArrowheads="1"/>
          </p:cNvSpPr>
          <p:nvPr/>
        </p:nvSpPr>
        <p:spPr bwMode="auto">
          <a:xfrm>
            <a:off x="2771775" y="1557338"/>
            <a:ext cx="360363" cy="360362"/>
          </a:xfrm>
          <a:prstGeom prst="ellipse">
            <a:avLst/>
          </a:prstGeom>
          <a:solidFill>
            <a:srgbClr val="000000"/>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73" name="Oval 181"/>
          <p:cNvSpPr>
            <a:spLocks noChangeArrowheads="1"/>
          </p:cNvSpPr>
          <p:nvPr/>
        </p:nvSpPr>
        <p:spPr bwMode="auto">
          <a:xfrm>
            <a:off x="4067175" y="549275"/>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74" name="Oval 182"/>
          <p:cNvSpPr>
            <a:spLocks noChangeArrowheads="1"/>
          </p:cNvSpPr>
          <p:nvPr/>
        </p:nvSpPr>
        <p:spPr bwMode="auto">
          <a:xfrm>
            <a:off x="4643438" y="549275"/>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75" name="Oval 183"/>
          <p:cNvSpPr>
            <a:spLocks noChangeArrowheads="1"/>
          </p:cNvSpPr>
          <p:nvPr/>
        </p:nvSpPr>
        <p:spPr bwMode="auto">
          <a:xfrm>
            <a:off x="4067175" y="549275"/>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76" name="Oval 184"/>
          <p:cNvSpPr>
            <a:spLocks noChangeArrowheads="1"/>
          </p:cNvSpPr>
          <p:nvPr/>
        </p:nvSpPr>
        <p:spPr bwMode="auto">
          <a:xfrm>
            <a:off x="4643438" y="549275"/>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77" name="Oval 185"/>
          <p:cNvSpPr>
            <a:spLocks noChangeArrowheads="1"/>
          </p:cNvSpPr>
          <p:nvPr/>
        </p:nvSpPr>
        <p:spPr bwMode="auto">
          <a:xfrm>
            <a:off x="4067175" y="1052513"/>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78" name="Oval 186"/>
          <p:cNvSpPr>
            <a:spLocks noChangeArrowheads="1"/>
          </p:cNvSpPr>
          <p:nvPr/>
        </p:nvSpPr>
        <p:spPr bwMode="auto">
          <a:xfrm>
            <a:off x="4643438" y="1052513"/>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79" name="Oval 187"/>
          <p:cNvSpPr>
            <a:spLocks noChangeArrowheads="1"/>
          </p:cNvSpPr>
          <p:nvPr/>
        </p:nvSpPr>
        <p:spPr bwMode="auto">
          <a:xfrm>
            <a:off x="4067175" y="549275"/>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80" name="Oval 188"/>
          <p:cNvSpPr>
            <a:spLocks noChangeArrowheads="1"/>
          </p:cNvSpPr>
          <p:nvPr/>
        </p:nvSpPr>
        <p:spPr bwMode="auto">
          <a:xfrm>
            <a:off x="4067175" y="1052513"/>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81" name="Oval 189"/>
          <p:cNvSpPr>
            <a:spLocks noChangeArrowheads="1"/>
          </p:cNvSpPr>
          <p:nvPr/>
        </p:nvSpPr>
        <p:spPr bwMode="auto">
          <a:xfrm>
            <a:off x="4643438" y="1052513"/>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82" name="Oval 190"/>
          <p:cNvSpPr>
            <a:spLocks noChangeArrowheads="1"/>
          </p:cNvSpPr>
          <p:nvPr/>
        </p:nvSpPr>
        <p:spPr bwMode="auto">
          <a:xfrm>
            <a:off x="4643438" y="549275"/>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83" name="Oval 191"/>
          <p:cNvSpPr>
            <a:spLocks noChangeArrowheads="1"/>
          </p:cNvSpPr>
          <p:nvPr/>
        </p:nvSpPr>
        <p:spPr bwMode="auto">
          <a:xfrm>
            <a:off x="4067175" y="549275"/>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84" name="Oval 192"/>
          <p:cNvSpPr>
            <a:spLocks noChangeArrowheads="1"/>
          </p:cNvSpPr>
          <p:nvPr/>
        </p:nvSpPr>
        <p:spPr bwMode="auto">
          <a:xfrm>
            <a:off x="4067175" y="1052513"/>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85" name="Oval 193"/>
          <p:cNvSpPr>
            <a:spLocks noChangeArrowheads="1"/>
          </p:cNvSpPr>
          <p:nvPr/>
        </p:nvSpPr>
        <p:spPr bwMode="auto">
          <a:xfrm>
            <a:off x="4643438" y="1052513"/>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86" name="Oval 194"/>
          <p:cNvSpPr>
            <a:spLocks noChangeArrowheads="1"/>
          </p:cNvSpPr>
          <p:nvPr/>
        </p:nvSpPr>
        <p:spPr bwMode="auto">
          <a:xfrm>
            <a:off x="4643438" y="1557338"/>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87" name="Oval 195"/>
          <p:cNvSpPr>
            <a:spLocks noChangeArrowheads="1"/>
          </p:cNvSpPr>
          <p:nvPr/>
        </p:nvSpPr>
        <p:spPr bwMode="auto">
          <a:xfrm>
            <a:off x="4067175" y="1557338"/>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88" name="Oval 198"/>
          <p:cNvSpPr>
            <a:spLocks noChangeArrowheads="1"/>
          </p:cNvSpPr>
          <p:nvPr/>
        </p:nvSpPr>
        <p:spPr bwMode="auto">
          <a:xfrm>
            <a:off x="4067175" y="1052513"/>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89" name="Oval 199"/>
          <p:cNvSpPr>
            <a:spLocks noChangeArrowheads="1"/>
          </p:cNvSpPr>
          <p:nvPr/>
        </p:nvSpPr>
        <p:spPr bwMode="auto">
          <a:xfrm>
            <a:off x="4643438" y="1557338"/>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90" name="Oval 200"/>
          <p:cNvSpPr>
            <a:spLocks noChangeArrowheads="1"/>
          </p:cNvSpPr>
          <p:nvPr/>
        </p:nvSpPr>
        <p:spPr bwMode="auto">
          <a:xfrm>
            <a:off x="4067175" y="1557338"/>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91" name="Oval 203"/>
          <p:cNvSpPr>
            <a:spLocks noChangeArrowheads="1"/>
          </p:cNvSpPr>
          <p:nvPr/>
        </p:nvSpPr>
        <p:spPr bwMode="auto">
          <a:xfrm>
            <a:off x="4067175" y="549275"/>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92" name="Oval 204"/>
          <p:cNvSpPr>
            <a:spLocks noChangeArrowheads="1"/>
          </p:cNvSpPr>
          <p:nvPr/>
        </p:nvSpPr>
        <p:spPr bwMode="auto">
          <a:xfrm>
            <a:off x="4067175" y="1052513"/>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93" name="Oval 205"/>
          <p:cNvSpPr>
            <a:spLocks noChangeArrowheads="1"/>
          </p:cNvSpPr>
          <p:nvPr/>
        </p:nvSpPr>
        <p:spPr bwMode="auto">
          <a:xfrm>
            <a:off x="4643438" y="1557338"/>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94" name="Oval 206"/>
          <p:cNvSpPr>
            <a:spLocks noChangeArrowheads="1"/>
          </p:cNvSpPr>
          <p:nvPr/>
        </p:nvSpPr>
        <p:spPr bwMode="auto">
          <a:xfrm>
            <a:off x="4067175" y="1557338"/>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95" name="Oval 209"/>
          <p:cNvSpPr>
            <a:spLocks noChangeArrowheads="1"/>
          </p:cNvSpPr>
          <p:nvPr/>
        </p:nvSpPr>
        <p:spPr bwMode="auto">
          <a:xfrm>
            <a:off x="4643438" y="549275"/>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96" name="Oval 210"/>
          <p:cNvSpPr>
            <a:spLocks noChangeArrowheads="1"/>
          </p:cNvSpPr>
          <p:nvPr/>
        </p:nvSpPr>
        <p:spPr bwMode="auto">
          <a:xfrm>
            <a:off x="4067175" y="549275"/>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97" name="Oval 211"/>
          <p:cNvSpPr>
            <a:spLocks noChangeArrowheads="1"/>
          </p:cNvSpPr>
          <p:nvPr/>
        </p:nvSpPr>
        <p:spPr bwMode="auto">
          <a:xfrm>
            <a:off x="4067175" y="1052513"/>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98" name="Oval 212"/>
          <p:cNvSpPr>
            <a:spLocks noChangeArrowheads="1"/>
          </p:cNvSpPr>
          <p:nvPr/>
        </p:nvSpPr>
        <p:spPr bwMode="auto">
          <a:xfrm>
            <a:off x="4643438" y="1557338"/>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99" name="Oval 213"/>
          <p:cNvSpPr>
            <a:spLocks noChangeArrowheads="1"/>
          </p:cNvSpPr>
          <p:nvPr/>
        </p:nvSpPr>
        <p:spPr bwMode="auto">
          <a:xfrm>
            <a:off x="4067175" y="1557338"/>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00" name="Oval 216">
            <a:hlinkClick r:id="rId20" action="ppaction://hlinksldjump"/>
          </p:cNvPr>
          <p:cNvSpPr>
            <a:spLocks noChangeArrowheads="1"/>
          </p:cNvSpPr>
          <p:nvPr/>
        </p:nvSpPr>
        <p:spPr bwMode="auto">
          <a:xfrm>
            <a:off x="4643438" y="1052513"/>
            <a:ext cx="360362" cy="360362"/>
          </a:xfrm>
          <a:prstGeom prst="ellipse">
            <a:avLst/>
          </a:prstGeom>
          <a:solidFill>
            <a:srgbClr val="3366FF"/>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01" name="Oval 217">
            <a:hlinkClick r:id="rId21" action="ppaction://hlinksldjump"/>
          </p:cNvPr>
          <p:cNvSpPr>
            <a:spLocks noChangeArrowheads="1"/>
          </p:cNvSpPr>
          <p:nvPr/>
        </p:nvSpPr>
        <p:spPr bwMode="auto">
          <a:xfrm>
            <a:off x="4643438" y="549275"/>
            <a:ext cx="360362" cy="360363"/>
          </a:xfrm>
          <a:prstGeom prst="ellipse">
            <a:avLst/>
          </a:prstGeom>
          <a:solidFill>
            <a:srgbClr val="FFFFFF"/>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02" name="Oval 218">
            <a:hlinkClick r:id="rId22" action="ppaction://hlinksldjump"/>
          </p:cNvPr>
          <p:cNvSpPr>
            <a:spLocks noChangeArrowheads="1"/>
          </p:cNvSpPr>
          <p:nvPr/>
        </p:nvSpPr>
        <p:spPr bwMode="auto">
          <a:xfrm>
            <a:off x="4067175" y="549275"/>
            <a:ext cx="360363" cy="360363"/>
          </a:xfrm>
          <a:prstGeom prst="ellipse">
            <a:avLst/>
          </a:prstGeom>
          <a:solidFill>
            <a:srgbClr val="CC99FF"/>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03" name="Oval 219">
            <a:hlinkClick r:id="rId23" action="ppaction://hlinksldjump"/>
          </p:cNvPr>
          <p:cNvSpPr>
            <a:spLocks noChangeArrowheads="1"/>
          </p:cNvSpPr>
          <p:nvPr/>
        </p:nvSpPr>
        <p:spPr bwMode="auto">
          <a:xfrm>
            <a:off x="4067175" y="1052513"/>
            <a:ext cx="360363" cy="360362"/>
          </a:xfrm>
          <a:prstGeom prst="ellipse">
            <a:avLst/>
          </a:prstGeom>
          <a:solidFill>
            <a:srgbClr val="33CCCC"/>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04" name="Oval 220">
            <a:hlinkClick r:id="rId24" action="ppaction://hlinksldjump"/>
          </p:cNvPr>
          <p:cNvSpPr>
            <a:spLocks noChangeArrowheads="1"/>
          </p:cNvSpPr>
          <p:nvPr/>
        </p:nvSpPr>
        <p:spPr bwMode="auto">
          <a:xfrm>
            <a:off x="4643438" y="1557338"/>
            <a:ext cx="360362" cy="360362"/>
          </a:xfrm>
          <a:prstGeom prst="ellipse">
            <a:avLst/>
          </a:prstGeom>
          <a:solidFill>
            <a:srgbClr val="003300"/>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05" name="Oval 221">
            <a:hlinkClick r:id="rId25" action="ppaction://hlinksldjump"/>
          </p:cNvPr>
          <p:cNvSpPr>
            <a:spLocks noChangeArrowheads="1"/>
          </p:cNvSpPr>
          <p:nvPr/>
        </p:nvSpPr>
        <p:spPr bwMode="auto">
          <a:xfrm>
            <a:off x="4067175" y="1557338"/>
            <a:ext cx="360363" cy="360362"/>
          </a:xfrm>
          <a:prstGeom prst="ellipse">
            <a:avLst/>
          </a:prstGeom>
          <a:solidFill>
            <a:srgbClr val="333300"/>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06" name="Oval 240"/>
          <p:cNvSpPr>
            <a:spLocks noChangeArrowheads="1"/>
          </p:cNvSpPr>
          <p:nvPr/>
        </p:nvSpPr>
        <p:spPr bwMode="auto">
          <a:xfrm>
            <a:off x="5364163" y="549275"/>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07" name="Oval 241"/>
          <p:cNvSpPr>
            <a:spLocks noChangeArrowheads="1"/>
          </p:cNvSpPr>
          <p:nvPr/>
        </p:nvSpPr>
        <p:spPr bwMode="auto">
          <a:xfrm>
            <a:off x="5940425" y="549275"/>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08" name="Oval 242"/>
          <p:cNvSpPr>
            <a:spLocks noChangeArrowheads="1"/>
          </p:cNvSpPr>
          <p:nvPr/>
        </p:nvSpPr>
        <p:spPr bwMode="auto">
          <a:xfrm>
            <a:off x="5364163" y="549275"/>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09" name="Oval 243"/>
          <p:cNvSpPr>
            <a:spLocks noChangeArrowheads="1"/>
          </p:cNvSpPr>
          <p:nvPr/>
        </p:nvSpPr>
        <p:spPr bwMode="auto">
          <a:xfrm>
            <a:off x="5940425" y="549275"/>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10" name="Oval 244"/>
          <p:cNvSpPr>
            <a:spLocks noChangeArrowheads="1"/>
          </p:cNvSpPr>
          <p:nvPr/>
        </p:nvSpPr>
        <p:spPr bwMode="auto">
          <a:xfrm>
            <a:off x="5364163" y="1052513"/>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11" name="Oval 245"/>
          <p:cNvSpPr>
            <a:spLocks noChangeArrowheads="1"/>
          </p:cNvSpPr>
          <p:nvPr/>
        </p:nvSpPr>
        <p:spPr bwMode="auto">
          <a:xfrm>
            <a:off x="5940425" y="1052513"/>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12" name="Oval 246"/>
          <p:cNvSpPr>
            <a:spLocks noChangeArrowheads="1"/>
          </p:cNvSpPr>
          <p:nvPr/>
        </p:nvSpPr>
        <p:spPr bwMode="auto">
          <a:xfrm>
            <a:off x="5364163" y="549275"/>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13" name="Oval 247"/>
          <p:cNvSpPr>
            <a:spLocks noChangeArrowheads="1"/>
          </p:cNvSpPr>
          <p:nvPr/>
        </p:nvSpPr>
        <p:spPr bwMode="auto">
          <a:xfrm>
            <a:off x="5364163" y="1052513"/>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14" name="Oval 248"/>
          <p:cNvSpPr>
            <a:spLocks noChangeArrowheads="1"/>
          </p:cNvSpPr>
          <p:nvPr/>
        </p:nvSpPr>
        <p:spPr bwMode="auto">
          <a:xfrm>
            <a:off x="5940425" y="1052513"/>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15" name="Oval 249"/>
          <p:cNvSpPr>
            <a:spLocks noChangeArrowheads="1"/>
          </p:cNvSpPr>
          <p:nvPr/>
        </p:nvSpPr>
        <p:spPr bwMode="auto">
          <a:xfrm>
            <a:off x="5940425" y="549275"/>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16" name="Oval 250"/>
          <p:cNvSpPr>
            <a:spLocks noChangeArrowheads="1"/>
          </p:cNvSpPr>
          <p:nvPr/>
        </p:nvSpPr>
        <p:spPr bwMode="auto">
          <a:xfrm>
            <a:off x="5364163" y="549275"/>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17" name="Oval 251"/>
          <p:cNvSpPr>
            <a:spLocks noChangeArrowheads="1"/>
          </p:cNvSpPr>
          <p:nvPr/>
        </p:nvSpPr>
        <p:spPr bwMode="auto">
          <a:xfrm>
            <a:off x="5364163" y="1052513"/>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18" name="Oval 252"/>
          <p:cNvSpPr>
            <a:spLocks noChangeArrowheads="1"/>
          </p:cNvSpPr>
          <p:nvPr/>
        </p:nvSpPr>
        <p:spPr bwMode="auto">
          <a:xfrm>
            <a:off x="5940425" y="1052513"/>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19" name="Oval 253"/>
          <p:cNvSpPr>
            <a:spLocks noChangeArrowheads="1"/>
          </p:cNvSpPr>
          <p:nvPr/>
        </p:nvSpPr>
        <p:spPr bwMode="auto">
          <a:xfrm>
            <a:off x="5940425" y="1557338"/>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20" name="Oval 254"/>
          <p:cNvSpPr>
            <a:spLocks noChangeArrowheads="1"/>
          </p:cNvSpPr>
          <p:nvPr/>
        </p:nvSpPr>
        <p:spPr bwMode="auto">
          <a:xfrm>
            <a:off x="5364163" y="1557338"/>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21" name="Oval 257"/>
          <p:cNvSpPr>
            <a:spLocks noChangeArrowheads="1"/>
          </p:cNvSpPr>
          <p:nvPr/>
        </p:nvSpPr>
        <p:spPr bwMode="auto">
          <a:xfrm>
            <a:off x="5364163" y="1052513"/>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22" name="Oval 258"/>
          <p:cNvSpPr>
            <a:spLocks noChangeArrowheads="1"/>
          </p:cNvSpPr>
          <p:nvPr/>
        </p:nvSpPr>
        <p:spPr bwMode="auto">
          <a:xfrm>
            <a:off x="5940425" y="1557338"/>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23" name="Oval 259"/>
          <p:cNvSpPr>
            <a:spLocks noChangeArrowheads="1"/>
          </p:cNvSpPr>
          <p:nvPr/>
        </p:nvSpPr>
        <p:spPr bwMode="auto">
          <a:xfrm>
            <a:off x="5364163" y="1557338"/>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24" name="Oval 262"/>
          <p:cNvSpPr>
            <a:spLocks noChangeArrowheads="1"/>
          </p:cNvSpPr>
          <p:nvPr/>
        </p:nvSpPr>
        <p:spPr bwMode="auto">
          <a:xfrm>
            <a:off x="5364163" y="549275"/>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25" name="Oval 263"/>
          <p:cNvSpPr>
            <a:spLocks noChangeArrowheads="1"/>
          </p:cNvSpPr>
          <p:nvPr/>
        </p:nvSpPr>
        <p:spPr bwMode="auto">
          <a:xfrm>
            <a:off x="5364163" y="1052513"/>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26" name="Oval 264"/>
          <p:cNvSpPr>
            <a:spLocks noChangeArrowheads="1"/>
          </p:cNvSpPr>
          <p:nvPr/>
        </p:nvSpPr>
        <p:spPr bwMode="auto">
          <a:xfrm>
            <a:off x="5940425" y="1557338"/>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27" name="Oval 265"/>
          <p:cNvSpPr>
            <a:spLocks noChangeArrowheads="1"/>
          </p:cNvSpPr>
          <p:nvPr/>
        </p:nvSpPr>
        <p:spPr bwMode="auto">
          <a:xfrm>
            <a:off x="5364163" y="1557338"/>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28" name="Oval 268"/>
          <p:cNvSpPr>
            <a:spLocks noChangeArrowheads="1"/>
          </p:cNvSpPr>
          <p:nvPr/>
        </p:nvSpPr>
        <p:spPr bwMode="auto">
          <a:xfrm>
            <a:off x="5940425" y="549275"/>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29" name="Oval 269"/>
          <p:cNvSpPr>
            <a:spLocks noChangeArrowheads="1"/>
          </p:cNvSpPr>
          <p:nvPr/>
        </p:nvSpPr>
        <p:spPr bwMode="auto">
          <a:xfrm>
            <a:off x="5364163" y="549275"/>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30" name="Oval 270"/>
          <p:cNvSpPr>
            <a:spLocks noChangeArrowheads="1"/>
          </p:cNvSpPr>
          <p:nvPr/>
        </p:nvSpPr>
        <p:spPr bwMode="auto">
          <a:xfrm>
            <a:off x="5364163" y="1052513"/>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31" name="Oval 271"/>
          <p:cNvSpPr>
            <a:spLocks noChangeArrowheads="1"/>
          </p:cNvSpPr>
          <p:nvPr/>
        </p:nvSpPr>
        <p:spPr bwMode="auto">
          <a:xfrm>
            <a:off x="5940425" y="1557338"/>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32" name="Oval 272"/>
          <p:cNvSpPr>
            <a:spLocks noChangeArrowheads="1"/>
          </p:cNvSpPr>
          <p:nvPr/>
        </p:nvSpPr>
        <p:spPr bwMode="auto">
          <a:xfrm>
            <a:off x="5364163" y="1557338"/>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33" name="Oval 275">
            <a:hlinkClick r:id="rId26" action="ppaction://hlinksldjump"/>
          </p:cNvPr>
          <p:cNvSpPr>
            <a:spLocks noChangeArrowheads="1"/>
          </p:cNvSpPr>
          <p:nvPr/>
        </p:nvSpPr>
        <p:spPr bwMode="auto">
          <a:xfrm>
            <a:off x="5940425" y="1052513"/>
            <a:ext cx="360363" cy="360362"/>
          </a:xfrm>
          <a:prstGeom prst="ellipse">
            <a:avLst/>
          </a:prstGeom>
          <a:solidFill>
            <a:srgbClr val="969696"/>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34" name="Oval 276">
            <a:hlinkClick r:id="rId27" action="ppaction://hlinksldjump"/>
          </p:cNvPr>
          <p:cNvSpPr>
            <a:spLocks noChangeArrowheads="1"/>
          </p:cNvSpPr>
          <p:nvPr/>
        </p:nvSpPr>
        <p:spPr bwMode="auto">
          <a:xfrm>
            <a:off x="5940425" y="549275"/>
            <a:ext cx="360363" cy="360363"/>
          </a:xfrm>
          <a:prstGeom prst="ellipse">
            <a:avLst/>
          </a:prstGeom>
          <a:solidFill>
            <a:srgbClr val="FFCC00"/>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35" name="Oval 277">
            <a:hlinkClick r:id="rId28" action="ppaction://hlinksldjump"/>
          </p:cNvPr>
          <p:cNvSpPr>
            <a:spLocks noChangeArrowheads="1"/>
          </p:cNvSpPr>
          <p:nvPr/>
        </p:nvSpPr>
        <p:spPr bwMode="auto">
          <a:xfrm>
            <a:off x="5364163" y="549275"/>
            <a:ext cx="360362" cy="360363"/>
          </a:xfrm>
          <a:prstGeom prst="ellipse">
            <a:avLst/>
          </a:prstGeom>
          <a:solidFill>
            <a:srgbClr val="FF00FF"/>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36" name="Oval 278">
            <a:hlinkClick r:id="rId29" action="ppaction://hlinksldjump"/>
          </p:cNvPr>
          <p:cNvSpPr>
            <a:spLocks noChangeArrowheads="1"/>
          </p:cNvSpPr>
          <p:nvPr/>
        </p:nvSpPr>
        <p:spPr bwMode="auto">
          <a:xfrm>
            <a:off x="5364163" y="1052513"/>
            <a:ext cx="360362" cy="360362"/>
          </a:xfrm>
          <a:prstGeom prst="ellipse">
            <a:avLst/>
          </a:prstGeom>
          <a:solidFill>
            <a:srgbClr val="800080"/>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37" name="Oval 279">
            <a:hlinkClick r:id="rId30" action="ppaction://hlinksldjump"/>
          </p:cNvPr>
          <p:cNvSpPr>
            <a:spLocks noChangeArrowheads="1"/>
          </p:cNvSpPr>
          <p:nvPr/>
        </p:nvSpPr>
        <p:spPr bwMode="auto">
          <a:xfrm>
            <a:off x="5940425" y="1557338"/>
            <a:ext cx="360363" cy="360362"/>
          </a:xfrm>
          <a:prstGeom prst="ellipse">
            <a:avLst/>
          </a:prstGeom>
          <a:solidFill>
            <a:srgbClr val="000080"/>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38" name="Oval 280">
            <a:hlinkClick r:id="rId31" action="ppaction://hlinksldjump"/>
          </p:cNvPr>
          <p:cNvSpPr>
            <a:spLocks noChangeArrowheads="1"/>
          </p:cNvSpPr>
          <p:nvPr/>
        </p:nvSpPr>
        <p:spPr bwMode="auto">
          <a:xfrm>
            <a:off x="5364163" y="1557338"/>
            <a:ext cx="360362" cy="360362"/>
          </a:xfrm>
          <a:prstGeom prst="ellipse">
            <a:avLst/>
          </a:prstGeom>
          <a:solidFill>
            <a:srgbClr val="003366"/>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39" name="Oval 299"/>
          <p:cNvSpPr>
            <a:spLocks noChangeArrowheads="1"/>
          </p:cNvSpPr>
          <p:nvPr/>
        </p:nvSpPr>
        <p:spPr bwMode="auto">
          <a:xfrm>
            <a:off x="6659563" y="549275"/>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40" name="Oval 300"/>
          <p:cNvSpPr>
            <a:spLocks noChangeArrowheads="1"/>
          </p:cNvSpPr>
          <p:nvPr/>
        </p:nvSpPr>
        <p:spPr bwMode="auto">
          <a:xfrm>
            <a:off x="7235825" y="549275"/>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41" name="Oval 301"/>
          <p:cNvSpPr>
            <a:spLocks noChangeArrowheads="1"/>
          </p:cNvSpPr>
          <p:nvPr/>
        </p:nvSpPr>
        <p:spPr bwMode="auto">
          <a:xfrm>
            <a:off x="6659563" y="549275"/>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42" name="Oval 302"/>
          <p:cNvSpPr>
            <a:spLocks noChangeArrowheads="1"/>
          </p:cNvSpPr>
          <p:nvPr/>
        </p:nvSpPr>
        <p:spPr bwMode="auto">
          <a:xfrm>
            <a:off x="7235825" y="549275"/>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43" name="Oval 303"/>
          <p:cNvSpPr>
            <a:spLocks noChangeArrowheads="1"/>
          </p:cNvSpPr>
          <p:nvPr/>
        </p:nvSpPr>
        <p:spPr bwMode="auto">
          <a:xfrm>
            <a:off x="6659563" y="1052513"/>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44" name="Oval 304"/>
          <p:cNvSpPr>
            <a:spLocks noChangeArrowheads="1"/>
          </p:cNvSpPr>
          <p:nvPr/>
        </p:nvSpPr>
        <p:spPr bwMode="auto">
          <a:xfrm>
            <a:off x="7235825" y="1052513"/>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45" name="Oval 305"/>
          <p:cNvSpPr>
            <a:spLocks noChangeArrowheads="1"/>
          </p:cNvSpPr>
          <p:nvPr/>
        </p:nvSpPr>
        <p:spPr bwMode="auto">
          <a:xfrm>
            <a:off x="6659563" y="549275"/>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46" name="Oval 306"/>
          <p:cNvSpPr>
            <a:spLocks noChangeArrowheads="1"/>
          </p:cNvSpPr>
          <p:nvPr/>
        </p:nvSpPr>
        <p:spPr bwMode="auto">
          <a:xfrm>
            <a:off x="6659563" y="1052513"/>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47" name="Oval 307"/>
          <p:cNvSpPr>
            <a:spLocks noChangeArrowheads="1"/>
          </p:cNvSpPr>
          <p:nvPr/>
        </p:nvSpPr>
        <p:spPr bwMode="auto">
          <a:xfrm>
            <a:off x="7235825" y="1052513"/>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48" name="Oval 308"/>
          <p:cNvSpPr>
            <a:spLocks noChangeArrowheads="1"/>
          </p:cNvSpPr>
          <p:nvPr/>
        </p:nvSpPr>
        <p:spPr bwMode="auto">
          <a:xfrm>
            <a:off x="7235825" y="549275"/>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49" name="Oval 309"/>
          <p:cNvSpPr>
            <a:spLocks noChangeArrowheads="1"/>
          </p:cNvSpPr>
          <p:nvPr/>
        </p:nvSpPr>
        <p:spPr bwMode="auto">
          <a:xfrm>
            <a:off x="6659563" y="549275"/>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50" name="Oval 310"/>
          <p:cNvSpPr>
            <a:spLocks noChangeArrowheads="1"/>
          </p:cNvSpPr>
          <p:nvPr/>
        </p:nvSpPr>
        <p:spPr bwMode="auto">
          <a:xfrm>
            <a:off x="6659563" y="1052513"/>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51" name="Oval 311"/>
          <p:cNvSpPr>
            <a:spLocks noChangeArrowheads="1"/>
          </p:cNvSpPr>
          <p:nvPr/>
        </p:nvSpPr>
        <p:spPr bwMode="auto">
          <a:xfrm>
            <a:off x="7235825" y="1052513"/>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52" name="Oval 312"/>
          <p:cNvSpPr>
            <a:spLocks noChangeArrowheads="1"/>
          </p:cNvSpPr>
          <p:nvPr/>
        </p:nvSpPr>
        <p:spPr bwMode="auto">
          <a:xfrm>
            <a:off x="7235825" y="1557338"/>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53" name="Oval 313"/>
          <p:cNvSpPr>
            <a:spLocks noChangeArrowheads="1"/>
          </p:cNvSpPr>
          <p:nvPr/>
        </p:nvSpPr>
        <p:spPr bwMode="auto">
          <a:xfrm>
            <a:off x="6659563" y="1557338"/>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54" name="Oval 316"/>
          <p:cNvSpPr>
            <a:spLocks noChangeArrowheads="1"/>
          </p:cNvSpPr>
          <p:nvPr/>
        </p:nvSpPr>
        <p:spPr bwMode="auto">
          <a:xfrm>
            <a:off x="6659563" y="1052513"/>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55" name="Oval 317"/>
          <p:cNvSpPr>
            <a:spLocks noChangeArrowheads="1"/>
          </p:cNvSpPr>
          <p:nvPr/>
        </p:nvSpPr>
        <p:spPr bwMode="auto">
          <a:xfrm>
            <a:off x="7235825" y="1557338"/>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56" name="Oval 318"/>
          <p:cNvSpPr>
            <a:spLocks noChangeArrowheads="1"/>
          </p:cNvSpPr>
          <p:nvPr/>
        </p:nvSpPr>
        <p:spPr bwMode="auto">
          <a:xfrm>
            <a:off x="6659563" y="1557338"/>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57" name="Oval 321"/>
          <p:cNvSpPr>
            <a:spLocks noChangeArrowheads="1"/>
          </p:cNvSpPr>
          <p:nvPr/>
        </p:nvSpPr>
        <p:spPr bwMode="auto">
          <a:xfrm>
            <a:off x="6659563" y="549275"/>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58" name="Oval 322"/>
          <p:cNvSpPr>
            <a:spLocks noChangeArrowheads="1"/>
          </p:cNvSpPr>
          <p:nvPr/>
        </p:nvSpPr>
        <p:spPr bwMode="auto">
          <a:xfrm>
            <a:off x="6659563" y="1052513"/>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59" name="Oval 323"/>
          <p:cNvSpPr>
            <a:spLocks noChangeArrowheads="1"/>
          </p:cNvSpPr>
          <p:nvPr/>
        </p:nvSpPr>
        <p:spPr bwMode="auto">
          <a:xfrm>
            <a:off x="7235825" y="1557338"/>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60" name="Oval 324"/>
          <p:cNvSpPr>
            <a:spLocks noChangeArrowheads="1"/>
          </p:cNvSpPr>
          <p:nvPr/>
        </p:nvSpPr>
        <p:spPr bwMode="auto">
          <a:xfrm>
            <a:off x="6659563" y="1557338"/>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61" name="Oval 327"/>
          <p:cNvSpPr>
            <a:spLocks noChangeArrowheads="1"/>
          </p:cNvSpPr>
          <p:nvPr/>
        </p:nvSpPr>
        <p:spPr bwMode="auto">
          <a:xfrm>
            <a:off x="7235825" y="549275"/>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62" name="Oval 328"/>
          <p:cNvSpPr>
            <a:spLocks noChangeArrowheads="1"/>
          </p:cNvSpPr>
          <p:nvPr/>
        </p:nvSpPr>
        <p:spPr bwMode="auto">
          <a:xfrm>
            <a:off x="6659563" y="549275"/>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63" name="Oval 329"/>
          <p:cNvSpPr>
            <a:spLocks noChangeArrowheads="1"/>
          </p:cNvSpPr>
          <p:nvPr/>
        </p:nvSpPr>
        <p:spPr bwMode="auto">
          <a:xfrm>
            <a:off x="6659563" y="1052513"/>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64" name="Oval 330"/>
          <p:cNvSpPr>
            <a:spLocks noChangeArrowheads="1"/>
          </p:cNvSpPr>
          <p:nvPr/>
        </p:nvSpPr>
        <p:spPr bwMode="auto">
          <a:xfrm>
            <a:off x="7235825" y="1557338"/>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65" name="Oval 331"/>
          <p:cNvSpPr>
            <a:spLocks noChangeArrowheads="1"/>
          </p:cNvSpPr>
          <p:nvPr/>
        </p:nvSpPr>
        <p:spPr bwMode="auto">
          <a:xfrm>
            <a:off x="6659563" y="1557338"/>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66" name="Oval 334">
            <a:hlinkClick r:id="rId32" action="ppaction://hlinksldjump"/>
          </p:cNvPr>
          <p:cNvSpPr>
            <a:spLocks noChangeArrowheads="1"/>
          </p:cNvSpPr>
          <p:nvPr/>
        </p:nvSpPr>
        <p:spPr bwMode="auto">
          <a:xfrm>
            <a:off x="7235825" y="1052513"/>
            <a:ext cx="360363" cy="360362"/>
          </a:xfrm>
          <a:prstGeom prst="ellipse">
            <a:avLst/>
          </a:prstGeom>
          <a:solidFill>
            <a:srgbClr val="FF6600"/>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67" name="Oval 335">
            <a:hlinkClick r:id="rId33" action="ppaction://hlinksldjump"/>
          </p:cNvPr>
          <p:cNvSpPr>
            <a:spLocks noChangeArrowheads="1"/>
          </p:cNvSpPr>
          <p:nvPr/>
        </p:nvSpPr>
        <p:spPr bwMode="auto">
          <a:xfrm>
            <a:off x="7235825" y="549275"/>
            <a:ext cx="360363" cy="360363"/>
          </a:xfrm>
          <a:prstGeom prst="ellipse">
            <a:avLst/>
          </a:prstGeom>
          <a:solidFill>
            <a:srgbClr val="00FF00"/>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68" name="Oval 336">
            <a:hlinkClick r:id="rId34" action="ppaction://hlinksldjump"/>
          </p:cNvPr>
          <p:cNvSpPr>
            <a:spLocks noChangeArrowheads="1"/>
          </p:cNvSpPr>
          <p:nvPr/>
        </p:nvSpPr>
        <p:spPr bwMode="auto">
          <a:xfrm>
            <a:off x="6659563" y="549275"/>
            <a:ext cx="360362" cy="360363"/>
          </a:xfrm>
          <a:prstGeom prst="ellipse">
            <a:avLst/>
          </a:prstGeom>
          <a:solidFill>
            <a:srgbClr val="FFFF00"/>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69" name="Oval 337">
            <a:hlinkClick r:id="rId35" action="ppaction://hlinksldjump"/>
          </p:cNvPr>
          <p:cNvSpPr>
            <a:spLocks noChangeArrowheads="1"/>
          </p:cNvSpPr>
          <p:nvPr/>
        </p:nvSpPr>
        <p:spPr bwMode="auto">
          <a:xfrm>
            <a:off x="6659563" y="1052513"/>
            <a:ext cx="360362" cy="360362"/>
          </a:xfrm>
          <a:prstGeom prst="ellipse">
            <a:avLst/>
          </a:prstGeom>
          <a:solidFill>
            <a:srgbClr val="800000"/>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70" name="Oval 338">
            <a:hlinkClick r:id="rId36" action="ppaction://hlinksldjump"/>
          </p:cNvPr>
          <p:cNvSpPr>
            <a:spLocks noChangeArrowheads="1"/>
          </p:cNvSpPr>
          <p:nvPr/>
        </p:nvSpPr>
        <p:spPr bwMode="auto">
          <a:xfrm>
            <a:off x="7235825" y="1557338"/>
            <a:ext cx="360363" cy="360362"/>
          </a:xfrm>
          <a:prstGeom prst="ellipse">
            <a:avLst/>
          </a:prstGeom>
          <a:solidFill>
            <a:srgbClr val="333333"/>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71" name="Oval 339">
            <a:hlinkClick r:id="rId37" action="ppaction://hlinksldjump"/>
          </p:cNvPr>
          <p:cNvSpPr>
            <a:spLocks noChangeArrowheads="1"/>
          </p:cNvSpPr>
          <p:nvPr/>
        </p:nvSpPr>
        <p:spPr bwMode="auto">
          <a:xfrm>
            <a:off x="6659563" y="1557338"/>
            <a:ext cx="360362" cy="360362"/>
          </a:xfrm>
          <a:prstGeom prst="ellipse">
            <a:avLst/>
          </a:prstGeom>
          <a:solidFill>
            <a:srgbClr val="333399"/>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72" name="Oval 358"/>
          <p:cNvSpPr>
            <a:spLocks noChangeArrowheads="1"/>
          </p:cNvSpPr>
          <p:nvPr/>
        </p:nvSpPr>
        <p:spPr bwMode="auto">
          <a:xfrm>
            <a:off x="7883525" y="549275"/>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73" name="Oval 359"/>
          <p:cNvSpPr>
            <a:spLocks noChangeArrowheads="1"/>
          </p:cNvSpPr>
          <p:nvPr/>
        </p:nvSpPr>
        <p:spPr bwMode="auto">
          <a:xfrm>
            <a:off x="8459788" y="549275"/>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74" name="Oval 360"/>
          <p:cNvSpPr>
            <a:spLocks noChangeArrowheads="1"/>
          </p:cNvSpPr>
          <p:nvPr/>
        </p:nvSpPr>
        <p:spPr bwMode="auto">
          <a:xfrm>
            <a:off x="7883525" y="549275"/>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75" name="Oval 361"/>
          <p:cNvSpPr>
            <a:spLocks noChangeArrowheads="1"/>
          </p:cNvSpPr>
          <p:nvPr/>
        </p:nvSpPr>
        <p:spPr bwMode="auto">
          <a:xfrm>
            <a:off x="8459788" y="549275"/>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76" name="Oval 362"/>
          <p:cNvSpPr>
            <a:spLocks noChangeArrowheads="1"/>
          </p:cNvSpPr>
          <p:nvPr/>
        </p:nvSpPr>
        <p:spPr bwMode="auto">
          <a:xfrm>
            <a:off x="7883525" y="1052513"/>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77" name="Oval 363"/>
          <p:cNvSpPr>
            <a:spLocks noChangeArrowheads="1"/>
          </p:cNvSpPr>
          <p:nvPr/>
        </p:nvSpPr>
        <p:spPr bwMode="auto">
          <a:xfrm>
            <a:off x="8459788" y="1052513"/>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78" name="Oval 364"/>
          <p:cNvSpPr>
            <a:spLocks noChangeArrowheads="1"/>
          </p:cNvSpPr>
          <p:nvPr/>
        </p:nvSpPr>
        <p:spPr bwMode="auto">
          <a:xfrm>
            <a:off x="7883525" y="549275"/>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79" name="Oval 365"/>
          <p:cNvSpPr>
            <a:spLocks noChangeArrowheads="1"/>
          </p:cNvSpPr>
          <p:nvPr/>
        </p:nvSpPr>
        <p:spPr bwMode="auto">
          <a:xfrm>
            <a:off x="7883525" y="1052513"/>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80" name="Oval 366"/>
          <p:cNvSpPr>
            <a:spLocks noChangeArrowheads="1"/>
          </p:cNvSpPr>
          <p:nvPr/>
        </p:nvSpPr>
        <p:spPr bwMode="auto">
          <a:xfrm>
            <a:off x="8459788" y="1052513"/>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81" name="Oval 367"/>
          <p:cNvSpPr>
            <a:spLocks noChangeArrowheads="1"/>
          </p:cNvSpPr>
          <p:nvPr/>
        </p:nvSpPr>
        <p:spPr bwMode="auto">
          <a:xfrm>
            <a:off x="8459788" y="549275"/>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82" name="Oval 368"/>
          <p:cNvSpPr>
            <a:spLocks noChangeArrowheads="1"/>
          </p:cNvSpPr>
          <p:nvPr/>
        </p:nvSpPr>
        <p:spPr bwMode="auto">
          <a:xfrm>
            <a:off x="7883525" y="549275"/>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83" name="Oval 369"/>
          <p:cNvSpPr>
            <a:spLocks noChangeArrowheads="1"/>
          </p:cNvSpPr>
          <p:nvPr/>
        </p:nvSpPr>
        <p:spPr bwMode="auto">
          <a:xfrm>
            <a:off x="7883525" y="1052513"/>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84" name="Oval 370"/>
          <p:cNvSpPr>
            <a:spLocks noChangeArrowheads="1"/>
          </p:cNvSpPr>
          <p:nvPr/>
        </p:nvSpPr>
        <p:spPr bwMode="auto">
          <a:xfrm>
            <a:off x="8459788" y="1052513"/>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85" name="Oval 371"/>
          <p:cNvSpPr>
            <a:spLocks noChangeArrowheads="1"/>
          </p:cNvSpPr>
          <p:nvPr/>
        </p:nvSpPr>
        <p:spPr bwMode="auto">
          <a:xfrm>
            <a:off x="8459788" y="1557338"/>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86" name="Oval 372"/>
          <p:cNvSpPr>
            <a:spLocks noChangeArrowheads="1"/>
          </p:cNvSpPr>
          <p:nvPr/>
        </p:nvSpPr>
        <p:spPr bwMode="auto">
          <a:xfrm>
            <a:off x="7883525" y="1557338"/>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87" name="Oval 375"/>
          <p:cNvSpPr>
            <a:spLocks noChangeArrowheads="1"/>
          </p:cNvSpPr>
          <p:nvPr/>
        </p:nvSpPr>
        <p:spPr bwMode="auto">
          <a:xfrm>
            <a:off x="7883525" y="1052513"/>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88" name="Oval 376"/>
          <p:cNvSpPr>
            <a:spLocks noChangeArrowheads="1"/>
          </p:cNvSpPr>
          <p:nvPr/>
        </p:nvSpPr>
        <p:spPr bwMode="auto">
          <a:xfrm>
            <a:off x="8459788" y="1557338"/>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89" name="Oval 377"/>
          <p:cNvSpPr>
            <a:spLocks noChangeArrowheads="1"/>
          </p:cNvSpPr>
          <p:nvPr/>
        </p:nvSpPr>
        <p:spPr bwMode="auto">
          <a:xfrm>
            <a:off x="7883525" y="1557338"/>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90" name="Oval 380"/>
          <p:cNvSpPr>
            <a:spLocks noChangeArrowheads="1"/>
          </p:cNvSpPr>
          <p:nvPr/>
        </p:nvSpPr>
        <p:spPr bwMode="auto">
          <a:xfrm>
            <a:off x="7883525" y="549275"/>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91" name="Oval 381"/>
          <p:cNvSpPr>
            <a:spLocks noChangeArrowheads="1"/>
          </p:cNvSpPr>
          <p:nvPr/>
        </p:nvSpPr>
        <p:spPr bwMode="auto">
          <a:xfrm>
            <a:off x="7883525" y="1052513"/>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92" name="Oval 382"/>
          <p:cNvSpPr>
            <a:spLocks noChangeArrowheads="1"/>
          </p:cNvSpPr>
          <p:nvPr/>
        </p:nvSpPr>
        <p:spPr bwMode="auto">
          <a:xfrm>
            <a:off x="8459788" y="1557338"/>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93" name="Oval 383"/>
          <p:cNvSpPr>
            <a:spLocks noChangeArrowheads="1"/>
          </p:cNvSpPr>
          <p:nvPr/>
        </p:nvSpPr>
        <p:spPr bwMode="auto">
          <a:xfrm>
            <a:off x="7883525" y="1557338"/>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94" name="Oval 386"/>
          <p:cNvSpPr>
            <a:spLocks noChangeArrowheads="1"/>
          </p:cNvSpPr>
          <p:nvPr/>
        </p:nvSpPr>
        <p:spPr bwMode="auto">
          <a:xfrm>
            <a:off x="8459788" y="549275"/>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95" name="Oval 387"/>
          <p:cNvSpPr>
            <a:spLocks noChangeArrowheads="1"/>
          </p:cNvSpPr>
          <p:nvPr/>
        </p:nvSpPr>
        <p:spPr bwMode="auto">
          <a:xfrm>
            <a:off x="7883525" y="549275"/>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96" name="Oval 388"/>
          <p:cNvSpPr>
            <a:spLocks noChangeArrowheads="1"/>
          </p:cNvSpPr>
          <p:nvPr/>
        </p:nvSpPr>
        <p:spPr bwMode="auto">
          <a:xfrm>
            <a:off x="7883525" y="1052513"/>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97" name="Oval 389"/>
          <p:cNvSpPr>
            <a:spLocks noChangeArrowheads="1"/>
          </p:cNvSpPr>
          <p:nvPr/>
        </p:nvSpPr>
        <p:spPr bwMode="auto">
          <a:xfrm>
            <a:off x="8459788" y="1557338"/>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98" name="Oval 390"/>
          <p:cNvSpPr>
            <a:spLocks noChangeArrowheads="1"/>
          </p:cNvSpPr>
          <p:nvPr/>
        </p:nvSpPr>
        <p:spPr bwMode="auto">
          <a:xfrm>
            <a:off x="7883525" y="1557338"/>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99" name="Oval 393">
            <a:hlinkClick r:id="rId38" action="ppaction://hlinksldjump"/>
          </p:cNvPr>
          <p:cNvSpPr>
            <a:spLocks noChangeArrowheads="1"/>
          </p:cNvSpPr>
          <p:nvPr/>
        </p:nvSpPr>
        <p:spPr bwMode="auto">
          <a:xfrm>
            <a:off x="8459788" y="1052513"/>
            <a:ext cx="360362" cy="360362"/>
          </a:xfrm>
          <a:prstGeom prst="ellipse">
            <a:avLst/>
          </a:prstGeom>
          <a:solidFill>
            <a:srgbClr val="008000"/>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00" name="Oval 394">
            <a:hlinkClick r:id="rId39" action="ppaction://hlinksldjump"/>
          </p:cNvPr>
          <p:cNvSpPr>
            <a:spLocks noChangeArrowheads="1"/>
          </p:cNvSpPr>
          <p:nvPr/>
        </p:nvSpPr>
        <p:spPr bwMode="auto">
          <a:xfrm>
            <a:off x="8459788" y="549275"/>
            <a:ext cx="360362" cy="360363"/>
          </a:xfrm>
          <a:prstGeom prst="ellipse">
            <a:avLst/>
          </a:prstGeom>
          <a:solidFill>
            <a:srgbClr val="00CCFF"/>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01" name="Oval 395">
            <a:hlinkClick r:id="rId40" action="ppaction://hlinksldjump"/>
          </p:cNvPr>
          <p:cNvSpPr>
            <a:spLocks noChangeArrowheads="1"/>
          </p:cNvSpPr>
          <p:nvPr/>
        </p:nvSpPr>
        <p:spPr bwMode="auto">
          <a:xfrm>
            <a:off x="7885113" y="549275"/>
            <a:ext cx="360362" cy="360363"/>
          </a:xfrm>
          <a:prstGeom prst="ellipse">
            <a:avLst/>
          </a:prstGeom>
          <a:solidFill>
            <a:srgbClr val="00FFFF"/>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02" name="Oval 396">
            <a:hlinkClick r:id="rId41" action="ppaction://hlinksldjump"/>
          </p:cNvPr>
          <p:cNvSpPr>
            <a:spLocks noChangeArrowheads="1"/>
          </p:cNvSpPr>
          <p:nvPr/>
        </p:nvSpPr>
        <p:spPr bwMode="auto">
          <a:xfrm>
            <a:off x="7885113" y="1052513"/>
            <a:ext cx="360362" cy="360362"/>
          </a:xfrm>
          <a:prstGeom prst="ellipse">
            <a:avLst/>
          </a:prstGeom>
          <a:solidFill>
            <a:srgbClr val="808000"/>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03" name="Oval 397">
            <a:hlinkClick r:id="rId42" action="ppaction://hlinksldjump"/>
          </p:cNvPr>
          <p:cNvSpPr>
            <a:spLocks noChangeArrowheads="1"/>
          </p:cNvSpPr>
          <p:nvPr/>
        </p:nvSpPr>
        <p:spPr bwMode="auto">
          <a:xfrm>
            <a:off x="8459788" y="1557338"/>
            <a:ext cx="360362" cy="360362"/>
          </a:xfrm>
          <a:prstGeom prst="ellipse">
            <a:avLst/>
          </a:prstGeom>
          <a:solidFill>
            <a:srgbClr val="FAFF2D"/>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04" name="Oval 398">
            <a:hlinkClick r:id="rId43" action="ppaction://hlinksldjump"/>
          </p:cNvPr>
          <p:cNvSpPr>
            <a:spLocks noChangeArrowheads="1"/>
          </p:cNvSpPr>
          <p:nvPr/>
        </p:nvSpPr>
        <p:spPr bwMode="auto">
          <a:xfrm>
            <a:off x="7885113" y="1557338"/>
            <a:ext cx="360362" cy="360362"/>
          </a:xfrm>
          <a:prstGeom prst="ellipse">
            <a:avLst/>
          </a:prstGeom>
          <a:solidFill>
            <a:srgbClr val="FA1657"/>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05" name="Oval 417"/>
          <p:cNvSpPr>
            <a:spLocks noChangeArrowheads="1"/>
          </p:cNvSpPr>
          <p:nvPr/>
        </p:nvSpPr>
        <p:spPr bwMode="auto">
          <a:xfrm>
            <a:off x="250825" y="2133600"/>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06" name="Oval 418"/>
          <p:cNvSpPr>
            <a:spLocks noChangeArrowheads="1"/>
          </p:cNvSpPr>
          <p:nvPr/>
        </p:nvSpPr>
        <p:spPr bwMode="auto">
          <a:xfrm>
            <a:off x="827088" y="2133600"/>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07" name="Oval 419"/>
          <p:cNvSpPr>
            <a:spLocks noChangeArrowheads="1"/>
          </p:cNvSpPr>
          <p:nvPr/>
        </p:nvSpPr>
        <p:spPr bwMode="auto">
          <a:xfrm>
            <a:off x="250825" y="2133600"/>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08" name="Oval 420"/>
          <p:cNvSpPr>
            <a:spLocks noChangeArrowheads="1"/>
          </p:cNvSpPr>
          <p:nvPr/>
        </p:nvSpPr>
        <p:spPr bwMode="auto">
          <a:xfrm>
            <a:off x="827088" y="2133600"/>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09" name="Oval 421"/>
          <p:cNvSpPr>
            <a:spLocks noChangeArrowheads="1"/>
          </p:cNvSpPr>
          <p:nvPr/>
        </p:nvSpPr>
        <p:spPr bwMode="auto">
          <a:xfrm>
            <a:off x="250825" y="2636838"/>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10" name="Oval 422"/>
          <p:cNvSpPr>
            <a:spLocks noChangeArrowheads="1"/>
          </p:cNvSpPr>
          <p:nvPr/>
        </p:nvSpPr>
        <p:spPr bwMode="auto">
          <a:xfrm>
            <a:off x="827088" y="2636838"/>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11" name="Oval 423"/>
          <p:cNvSpPr>
            <a:spLocks noChangeArrowheads="1"/>
          </p:cNvSpPr>
          <p:nvPr/>
        </p:nvSpPr>
        <p:spPr bwMode="auto">
          <a:xfrm>
            <a:off x="250825" y="2133600"/>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12" name="Oval 424"/>
          <p:cNvSpPr>
            <a:spLocks noChangeArrowheads="1"/>
          </p:cNvSpPr>
          <p:nvPr/>
        </p:nvSpPr>
        <p:spPr bwMode="auto">
          <a:xfrm>
            <a:off x="250825" y="2636838"/>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13" name="Oval 425"/>
          <p:cNvSpPr>
            <a:spLocks noChangeArrowheads="1"/>
          </p:cNvSpPr>
          <p:nvPr/>
        </p:nvSpPr>
        <p:spPr bwMode="auto">
          <a:xfrm>
            <a:off x="827088" y="2636838"/>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14" name="Oval 426"/>
          <p:cNvSpPr>
            <a:spLocks noChangeArrowheads="1"/>
          </p:cNvSpPr>
          <p:nvPr/>
        </p:nvSpPr>
        <p:spPr bwMode="auto">
          <a:xfrm>
            <a:off x="827088" y="2133600"/>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15" name="Oval 427"/>
          <p:cNvSpPr>
            <a:spLocks noChangeArrowheads="1"/>
          </p:cNvSpPr>
          <p:nvPr/>
        </p:nvSpPr>
        <p:spPr bwMode="auto">
          <a:xfrm>
            <a:off x="250825" y="2133600"/>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16" name="Oval 428"/>
          <p:cNvSpPr>
            <a:spLocks noChangeArrowheads="1"/>
          </p:cNvSpPr>
          <p:nvPr/>
        </p:nvSpPr>
        <p:spPr bwMode="auto">
          <a:xfrm>
            <a:off x="250825" y="2636838"/>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17" name="Oval 429"/>
          <p:cNvSpPr>
            <a:spLocks noChangeArrowheads="1"/>
          </p:cNvSpPr>
          <p:nvPr/>
        </p:nvSpPr>
        <p:spPr bwMode="auto">
          <a:xfrm>
            <a:off x="827088" y="2636838"/>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18" name="Oval 430"/>
          <p:cNvSpPr>
            <a:spLocks noChangeArrowheads="1"/>
          </p:cNvSpPr>
          <p:nvPr/>
        </p:nvSpPr>
        <p:spPr bwMode="auto">
          <a:xfrm>
            <a:off x="827088" y="3141663"/>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19" name="Oval 431"/>
          <p:cNvSpPr>
            <a:spLocks noChangeArrowheads="1"/>
          </p:cNvSpPr>
          <p:nvPr/>
        </p:nvSpPr>
        <p:spPr bwMode="auto">
          <a:xfrm>
            <a:off x="250825" y="3141663"/>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20" name="Oval 432"/>
          <p:cNvSpPr>
            <a:spLocks noChangeArrowheads="1"/>
          </p:cNvSpPr>
          <p:nvPr/>
        </p:nvSpPr>
        <p:spPr bwMode="auto">
          <a:xfrm>
            <a:off x="250825" y="2636838"/>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21" name="Oval 433"/>
          <p:cNvSpPr>
            <a:spLocks noChangeArrowheads="1"/>
          </p:cNvSpPr>
          <p:nvPr/>
        </p:nvSpPr>
        <p:spPr bwMode="auto">
          <a:xfrm>
            <a:off x="827088" y="3141663"/>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22" name="Oval 434"/>
          <p:cNvSpPr>
            <a:spLocks noChangeArrowheads="1"/>
          </p:cNvSpPr>
          <p:nvPr/>
        </p:nvSpPr>
        <p:spPr bwMode="auto">
          <a:xfrm>
            <a:off x="250825" y="3141663"/>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23" name="Oval 435"/>
          <p:cNvSpPr>
            <a:spLocks noChangeArrowheads="1"/>
          </p:cNvSpPr>
          <p:nvPr/>
        </p:nvSpPr>
        <p:spPr bwMode="auto">
          <a:xfrm>
            <a:off x="250825" y="2133600"/>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24" name="Oval 436"/>
          <p:cNvSpPr>
            <a:spLocks noChangeArrowheads="1"/>
          </p:cNvSpPr>
          <p:nvPr/>
        </p:nvSpPr>
        <p:spPr bwMode="auto">
          <a:xfrm>
            <a:off x="250825" y="2636838"/>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25" name="Oval 437"/>
          <p:cNvSpPr>
            <a:spLocks noChangeArrowheads="1"/>
          </p:cNvSpPr>
          <p:nvPr/>
        </p:nvSpPr>
        <p:spPr bwMode="auto">
          <a:xfrm>
            <a:off x="827088" y="3141663"/>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26" name="Oval 438"/>
          <p:cNvSpPr>
            <a:spLocks noChangeArrowheads="1"/>
          </p:cNvSpPr>
          <p:nvPr/>
        </p:nvSpPr>
        <p:spPr bwMode="auto">
          <a:xfrm>
            <a:off x="250825" y="3141663"/>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27" name="Oval 439"/>
          <p:cNvSpPr>
            <a:spLocks noChangeArrowheads="1"/>
          </p:cNvSpPr>
          <p:nvPr/>
        </p:nvSpPr>
        <p:spPr bwMode="auto">
          <a:xfrm>
            <a:off x="827088" y="2133600"/>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28" name="Oval 440"/>
          <p:cNvSpPr>
            <a:spLocks noChangeArrowheads="1"/>
          </p:cNvSpPr>
          <p:nvPr/>
        </p:nvSpPr>
        <p:spPr bwMode="auto">
          <a:xfrm>
            <a:off x="250825" y="2133600"/>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29" name="Oval 441"/>
          <p:cNvSpPr>
            <a:spLocks noChangeArrowheads="1"/>
          </p:cNvSpPr>
          <p:nvPr/>
        </p:nvSpPr>
        <p:spPr bwMode="auto">
          <a:xfrm>
            <a:off x="250825" y="2636838"/>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30" name="Oval 442"/>
          <p:cNvSpPr>
            <a:spLocks noChangeArrowheads="1"/>
          </p:cNvSpPr>
          <p:nvPr/>
        </p:nvSpPr>
        <p:spPr bwMode="auto">
          <a:xfrm>
            <a:off x="827088" y="3141663"/>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31" name="Oval 443"/>
          <p:cNvSpPr>
            <a:spLocks noChangeArrowheads="1"/>
          </p:cNvSpPr>
          <p:nvPr/>
        </p:nvSpPr>
        <p:spPr bwMode="auto">
          <a:xfrm>
            <a:off x="250825" y="3141663"/>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32" name="Oval 444">
            <a:hlinkClick r:id="rId44" action="ppaction://hlinksldjump"/>
          </p:cNvPr>
          <p:cNvSpPr>
            <a:spLocks noChangeArrowheads="1"/>
          </p:cNvSpPr>
          <p:nvPr/>
        </p:nvSpPr>
        <p:spPr bwMode="auto">
          <a:xfrm>
            <a:off x="827088" y="2636838"/>
            <a:ext cx="360362" cy="360362"/>
          </a:xfrm>
          <a:prstGeom prst="ellipse">
            <a:avLst/>
          </a:prstGeom>
          <a:solidFill>
            <a:srgbClr val="C0C0C0"/>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33" name="Oval 445">
            <a:hlinkClick r:id="rId45" action="ppaction://hlinksldjump"/>
          </p:cNvPr>
          <p:cNvSpPr>
            <a:spLocks noChangeArrowheads="1"/>
          </p:cNvSpPr>
          <p:nvPr/>
        </p:nvSpPr>
        <p:spPr bwMode="auto">
          <a:xfrm>
            <a:off x="827088" y="2133600"/>
            <a:ext cx="360362" cy="360363"/>
          </a:xfrm>
          <a:prstGeom prst="ellipse">
            <a:avLst/>
          </a:prstGeom>
          <a:solidFill>
            <a:srgbClr val="FFCC99"/>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34" name="Oval 446">
            <a:hlinkClick r:id="rId46" action="ppaction://hlinksldjump"/>
          </p:cNvPr>
          <p:cNvSpPr>
            <a:spLocks noChangeArrowheads="1"/>
          </p:cNvSpPr>
          <p:nvPr/>
        </p:nvSpPr>
        <p:spPr bwMode="auto">
          <a:xfrm>
            <a:off x="250825" y="2133600"/>
            <a:ext cx="360363" cy="360363"/>
          </a:xfrm>
          <a:prstGeom prst="ellipse">
            <a:avLst/>
          </a:prstGeom>
          <a:solidFill>
            <a:srgbClr val="FF99CC"/>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35" name="Oval 447">
            <a:hlinkClick r:id="rId47" action="ppaction://hlinksldjump"/>
          </p:cNvPr>
          <p:cNvSpPr>
            <a:spLocks noChangeArrowheads="1"/>
          </p:cNvSpPr>
          <p:nvPr/>
        </p:nvSpPr>
        <p:spPr bwMode="auto">
          <a:xfrm>
            <a:off x="250825" y="2636838"/>
            <a:ext cx="360363" cy="360362"/>
          </a:xfrm>
          <a:prstGeom prst="ellipse">
            <a:avLst/>
          </a:prstGeom>
          <a:solidFill>
            <a:srgbClr val="993366"/>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36" name="Oval 448">
            <a:hlinkClick r:id="rId48" action="ppaction://hlinksldjump"/>
          </p:cNvPr>
          <p:cNvSpPr>
            <a:spLocks noChangeArrowheads="1"/>
          </p:cNvSpPr>
          <p:nvPr/>
        </p:nvSpPr>
        <p:spPr bwMode="auto">
          <a:xfrm>
            <a:off x="827088" y="3141663"/>
            <a:ext cx="360362" cy="360362"/>
          </a:xfrm>
          <a:prstGeom prst="ellipse">
            <a:avLst/>
          </a:prstGeom>
          <a:solidFill>
            <a:srgbClr val="0000FF"/>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37" name="Oval 449">
            <a:hlinkClick r:id="rId49" action="ppaction://hlinksldjump"/>
          </p:cNvPr>
          <p:cNvSpPr>
            <a:spLocks noChangeArrowheads="1"/>
          </p:cNvSpPr>
          <p:nvPr/>
        </p:nvSpPr>
        <p:spPr bwMode="auto">
          <a:xfrm>
            <a:off x="250825" y="3141663"/>
            <a:ext cx="360363" cy="360362"/>
          </a:xfrm>
          <a:prstGeom prst="ellipse">
            <a:avLst/>
          </a:prstGeom>
          <a:solidFill>
            <a:srgbClr val="008080"/>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38" name="Oval 450"/>
          <p:cNvSpPr>
            <a:spLocks noChangeArrowheads="1"/>
          </p:cNvSpPr>
          <p:nvPr/>
        </p:nvSpPr>
        <p:spPr bwMode="auto">
          <a:xfrm>
            <a:off x="1474788" y="2133600"/>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39" name="Oval 451"/>
          <p:cNvSpPr>
            <a:spLocks noChangeArrowheads="1"/>
          </p:cNvSpPr>
          <p:nvPr/>
        </p:nvSpPr>
        <p:spPr bwMode="auto">
          <a:xfrm>
            <a:off x="2051050" y="2133600"/>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40" name="Oval 452"/>
          <p:cNvSpPr>
            <a:spLocks noChangeArrowheads="1"/>
          </p:cNvSpPr>
          <p:nvPr/>
        </p:nvSpPr>
        <p:spPr bwMode="auto">
          <a:xfrm>
            <a:off x="1474788" y="2133600"/>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41" name="Oval 453"/>
          <p:cNvSpPr>
            <a:spLocks noChangeArrowheads="1"/>
          </p:cNvSpPr>
          <p:nvPr/>
        </p:nvSpPr>
        <p:spPr bwMode="auto">
          <a:xfrm>
            <a:off x="2051050" y="2133600"/>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42" name="Oval 454"/>
          <p:cNvSpPr>
            <a:spLocks noChangeArrowheads="1"/>
          </p:cNvSpPr>
          <p:nvPr/>
        </p:nvSpPr>
        <p:spPr bwMode="auto">
          <a:xfrm>
            <a:off x="1474788" y="2636838"/>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43" name="Oval 455"/>
          <p:cNvSpPr>
            <a:spLocks noChangeArrowheads="1"/>
          </p:cNvSpPr>
          <p:nvPr/>
        </p:nvSpPr>
        <p:spPr bwMode="auto">
          <a:xfrm>
            <a:off x="2051050" y="2636838"/>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44" name="Oval 456"/>
          <p:cNvSpPr>
            <a:spLocks noChangeArrowheads="1"/>
          </p:cNvSpPr>
          <p:nvPr/>
        </p:nvSpPr>
        <p:spPr bwMode="auto">
          <a:xfrm>
            <a:off x="1474788" y="2133600"/>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45" name="Oval 457"/>
          <p:cNvSpPr>
            <a:spLocks noChangeArrowheads="1"/>
          </p:cNvSpPr>
          <p:nvPr/>
        </p:nvSpPr>
        <p:spPr bwMode="auto">
          <a:xfrm>
            <a:off x="1474788" y="2636838"/>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46" name="Oval 458"/>
          <p:cNvSpPr>
            <a:spLocks noChangeArrowheads="1"/>
          </p:cNvSpPr>
          <p:nvPr/>
        </p:nvSpPr>
        <p:spPr bwMode="auto">
          <a:xfrm>
            <a:off x="2051050" y="2636838"/>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47" name="Oval 459"/>
          <p:cNvSpPr>
            <a:spLocks noChangeArrowheads="1"/>
          </p:cNvSpPr>
          <p:nvPr/>
        </p:nvSpPr>
        <p:spPr bwMode="auto">
          <a:xfrm>
            <a:off x="2051050" y="2133600"/>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48" name="Oval 460"/>
          <p:cNvSpPr>
            <a:spLocks noChangeArrowheads="1"/>
          </p:cNvSpPr>
          <p:nvPr/>
        </p:nvSpPr>
        <p:spPr bwMode="auto">
          <a:xfrm>
            <a:off x="1474788" y="2133600"/>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49" name="Oval 461"/>
          <p:cNvSpPr>
            <a:spLocks noChangeArrowheads="1"/>
          </p:cNvSpPr>
          <p:nvPr/>
        </p:nvSpPr>
        <p:spPr bwMode="auto">
          <a:xfrm>
            <a:off x="1474788" y="2636838"/>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50" name="Oval 462"/>
          <p:cNvSpPr>
            <a:spLocks noChangeArrowheads="1"/>
          </p:cNvSpPr>
          <p:nvPr/>
        </p:nvSpPr>
        <p:spPr bwMode="auto">
          <a:xfrm>
            <a:off x="2051050" y="2636838"/>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51" name="Oval 463"/>
          <p:cNvSpPr>
            <a:spLocks noChangeArrowheads="1"/>
          </p:cNvSpPr>
          <p:nvPr/>
        </p:nvSpPr>
        <p:spPr bwMode="auto">
          <a:xfrm>
            <a:off x="2051050" y="3141663"/>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52" name="Oval 464"/>
          <p:cNvSpPr>
            <a:spLocks noChangeArrowheads="1"/>
          </p:cNvSpPr>
          <p:nvPr/>
        </p:nvSpPr>
        <p:spPr bwMode="auto">
          <a:xfrm>
            <a:off x="1474788" y="3141663"/>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53" name="Oval 465"/>
          <p:cNvSpPr>
            <a:spLocks noChangeArrowheads="1"/>
          </p:cNvSpPr>
          <p:nvPr/>
        </p:nvSpPr>
        <p:spPr bwMode="auto">
          <a:xfrm>
            <a:off x="1474788" y="2636838"/>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54" name="Oval 466"/>
          <p:cNvSpPr>
            <a:spLocks noChangeArrowheads="1"/>
          </p:cNvSpPr>
          <p:nvPr/>
        </p:nvSpPr>
        <p:spPr bwMode="auto">
          <a:xfrm>
            <a:off x="2051050" y="3141663"/>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55" name="Oval 467"/>
          <p:cNvSpPr>
            <a:spLocks noChangeArrowheads="1"/>
          </p:cNvSpPr>
          <p:nvPr/>
        </p:nvSpPr>
        <p:spPr bwMode="auto">
          <a:xfrm>
            <a:off x="1474788" y="3141663"/>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56" name="Oval 468"/>
          <p:cNvSpPr>
            <a:spLocks noChangeArrowheads="1"/>
          </p:cNvSpPr>
          <p:nvPr/>
        </p:nvSpPr>
        <p:spPr bwMode="auto">
          <a:xfrm>
            <a:off x="1474788" y="2133600"/>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57" name="Oval 469"/>
          <p:cNvSpPr>
            <a:spLocks noChangeArrowheads="1"/>
          </p:cNvSpPr>
          <p:nvPr/>
        </p:nvSpPr>
        <p:spPr bwMode="auto">
          <a:xfrm>
            <a:off x="1474788" y="2636838"/>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58" name="Oval 470"/>
          <p:cNvSpPr>
            <a:spLocks noChangeArrowheads="1"/>
          </p:cNvSpPr>
          <p:nvPr/>
        </p:nvSpPr>
        <p:spPr bwMode="auto">
          <a:xfrm>
            <a:off x="2051050" y="3141663"/>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59" name="Oval 471"/>
          <p:cNvSpPr>
            <a:spLocks noChangeArrowheads="1"/>
          </p:cNvSpPr>
          <p:nvPr/>
        </p:nvSpPr>
        <p:spPr bwMode="auto">
          <a:xfrm>
            <a:off x="1474788" y="3141663"/>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60" name="Oval 472"/>
          <p:cNvSpPr>
            <a:spLocks noChangeArrowheads="1"/>
          </p:cNvSpPr>
          <p:nvPr/>
        </p:nvSpPr>
        <p:spPr bwMode="auto">
          <a:xfrm>
            <a:off x="2051050" y="2133600"/>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61" name="Oval 473"/>
          <p:cNvSpPr>
            <a:spLocks noChangeArrowheads="1"/>
          </p:cNvSpPr>
          <p:nvPr/>
        </p:nvSpPr>
        <p:spPr bwMode="auto">
          <a:xfrm>
            <a:off x="1474788" y="2133600"/>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62" name="Oval 474"/>
          <p:cNvSpPr>
            <a:spLocks noChangeArrowheads="1"/>
          </p:cNvSpPr>
          <p:nvPr/>
        </p:nvSpPr>
        <p:spPr bwMode="auto">
          <a:xfrm>
            <a:off x="1474788" y="2636838"/>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63" name="Oval 475"/>
          <p:cNvSpPr>
            <a:spLocks noChangeArrowheads="1"/>
          </p:cNvSpPr>
          <p:nvPr/>
        </p:nvSpPr>
        <p:spPr bwMode="auto">
          <a:xfrm>
            <a:off x="2051050" y="3141663"/>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64" name="Oval 476"/>
          <p:cNvSpPr>
            <a:spLocks noChangeArrowheads="1"/>
          </p:cNvSpPr>
          <p:nvPr/>
        </p:nvSpPr>
        <p:spPr bwMode="auto">
          <a:xfrm>
            <a:off x="1474788" y="3141663"/>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65" name="Oval 477">
            <a:hlinkClick r:id="rId50" action="ppaction://hlinksldjump"/>
          </p:cNvPr>
          <p:cNvSpPr>
            <a:spLocks noChangeArrowheads="1"/>
          </p:cNvSpPr>
          <p:nvPr/>
        </p:nvSpPr>
        <p:spPr bwMode="auto">
          <a:xfrm>
            <a:off x="2051050" y="2636838"/>
            <a:ext cx="360363" cy="360362"/>
          </a:xfrm>
          <a:prstGeom prst="ellipse">
            <a:avLst/>
          </a:prstGeom>
          <a:solidFill>
            <a:srgbClr val="FF9900"/>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66" name="Oval 478">
            <a:hlinkClick r:id="rId51" action="ppaction://hlinksldjump"/>
          </p:cNvPr>
          <p:cNvSpPr>
            <a:spLocks noChangeArrowheads="1"/>
          </p:cNvSpPr>
          <p:nvPr/>
        </p:nvSpPr>
        <p:spPr bwMode="auto">
          <a:xfrm>
            <a:off x="2051050" y="2133600"/>
            <a:ext cx="360363" cy="360363"/>
          </a:xfrm>
          <a:prstGeom prst="ellipse">
            <a:avLst/>
          </a:prstGeom>
          <a:solidFill>
            <a:srgbClr val="CCFFCC"/>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67" name="Oval 479">
            <a:hlinkClick r:id="rId52" action="ppaction://hlinksldjump"/>
          </p:cNvPr>
          <p:cNvSpPr>
            <a:spLocks noChangeArrowheads="1"/>
          </p:cNvSpPr>
          <p:nvPr/>
        </p:nvSpPr>
        <p:spPr bwMode="auto">
          <a:xfrm>
            <a:off x="1476375" y="2133600"/>
            <a:ext cx="360363" cy="360363"/>
          </a:xfrm>
          <a:prstGeom prst="ellipse">
            <a:avLst/>
          </a:prstGeom>
          <a:solidFill>
            <a:srgbClr val="FFFF99"/>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68" name="Oval 480">
            <a:hlinkClick r:id="rId53" action="ppaction://hlinksldjump"/>
          </p:cNvPr>
          <p:cNvSpPr>
            <a:spLocks noChangeArrowheads="1"/>
          </p:cNvSpPr>
          <p:nvPr/>
        </p:nvSpPr>
        <p:spPr bwMode="auto">
          <a:xfrm>
            <a:off x="1476375" y="2636838"/>
            <a:ext cx="360363" cy="360362"/>
          </a:xfrm>
          <a:prstGeom prst="ellipse">
            <a:avLst/>
          </a:prstGeom>
          <a:solidFill>
            <a:srgbClr val="FF0000"/>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69" name="Oval 481">
            <a:hlinkClick r:id="rId54" action="ppaction://hlinksldjump"/>
          </p:cNvPr>
          <p:cNvSpPr>
            <a:spLocks noChangeArrowheads="1"/>
          </p:cNvSpPr>
          <p:nvPr/>
        </p:nvSpPr>
        <p:spPr bwMode="auto">
          <a:xfrm>
            <a:off x="2051050" y="3141663"/>
            <a:ext cx="360363" cy="360362"/>
          </a:xfrm>
          <a:prstGeom prst="ellipse">
            <a:avLst/>
          </a:prstGeom>
          <a:solidFill>
            <a:srgbClr val="808080"/>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70" name="Oval 482">
            <a:hlinkClick r:id="rId55" action="ppaction://hlinksldjump"/>
          </p:cNvPr>
          <p:cNvSpPr>
            <a:spLocks noChangeArrowheads="1"/>
          </p:cNvSpPr>
          <p:nvPr/>
        </p:nvSpPr>
        <p:spPr bwMode="auto">
          <a:xfrm>
            <a:off x="1476375" y="3141663"/>
            <a:ext cx="360363" cy="360362"/>
          </a:xfrm>
          <a:prstGeom prst="ellipse">
            <a:avLst/>
          </a:prstGeom>
          <a:solidFill>
            <a:srgbClr val="666699"/>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71" name="Oval 483"/>
          <p:cNvSpPr>
            <a:spLocks noChangeArrowheads="1"/>
          </p:cNvSpPr>
          <p:nvPr/>
        </p:nvSpPr>
        <p:spPr bwMode="auto">
          <a:xfrm>
            <a:off x="2771775" y="2133600"/>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72" name="Oval 484"/>
          <p:cNvSpPr>
            <a:spLocks noChangeArrowheads="1"/>
          </p:cNvSpPr>
          <p:nvPr/>
        </p:nvSpPr>
        <p:spPr bwMode="auto">
          <a:xfrm>
            <a:off x="3348038" y="2133600"/>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73" name="Oval 485"/>
          <p:cNvSpPr>
            <a:spLocks noChangeArrowheads="1"/>
          </p:cNvSpPr>
          <p:nvPr/>
        </p:nvSpPr>
        <p:spPr bwMode="auto">
          <a:xfrm>
            <a:off x="2771775" y="2133600"/>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74" name="Oval 486"/>
          <p:cNvSpPr>
            <a:spLocks noChangeArrowheads="1"/>
          </p:cNvSpPr>
          <p:nvPr/>
        </p:nvSpPr>
        <p:spPr bwMode="auto">
          <a:xfrm>
            <a:off x="3348038" y="2133600"/>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75" name="Oval 487"/>
          <p:cNvSpPr>
            <a:spLocks noChangeArrowheads="1"/>
          </p:cNvSpPr>
          <p:nvPr/>
        </p:nvSpPr>
        <p:spPr bwMode="auto">
          <a:xfrm>
            <a:off x="2771775" y="2636838"/>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76" name="Oval 488"/>
          <p:cNvSpPr>
            <a:spLocks noChangeArrowheads="1"/>
          </p:cNvSpPr>
          <p:nvPr/>
        </p:nvSpPr>
        <p:spPr bwMode="auto">
          <a:xfrm>
            <a:off x="3348038" y="2636838"/>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77" name="Oval 489"/>
          <p:cNvSpPr>
            <a:spLocks noChangeArrowheads="1"/>
          </p:cNvSpPr>
          <p:nvPr/>
        </p:nvSpPr>
        <p:spPr bwMode="auto">
          <a:xfrm>
            <a:off x="2771775" y="2133600"/>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78" name="Oval 490"/>
          <p:cNvSpPr>
            <a:spLocks noChangeArrowheads="1"/>
          </p:cNvSpPr>
          <p:nvPr/>
        </p:nvSpPr>
        <p:spPr bwMode="auto">
          <a:xfrm>
            <a:off x="2771775" y="2636838"/>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79" name="Oval 491"/>
          <p:cNvSpPr>
            <a:spLocks noChangeArrowheads="1"/>
          </p:cNvSpPr>
          <p:nvPr/>
        </p:nvSpPr>
        <p:spPr bwMode="auto">
          <a:xfrm>
            <a:off x="3348038" y="2636838"/>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80" name="Oval 492"/>
          <p:cNvSpPr>
            <a:spLocks noChangeArrowheads="1"/>
          </p:cNvSpPr>
          <p:nvPr/>
        </p:nvSpPr>
        <p:spPr bwMode="auto">
          <a:xfrm>
            <a:off x="3348038" y="2133600"/>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81" name="Oval 493"/>
          <p:cNvSpPr>
            <a:spLocks noChangeArrowheads="1"/>
          </p:cNvSpPr>
          <p:nvPr/>
        </p:nvSpPr>
        <p:spPr bwMode="auto">
          <a:xfrm>
            <a:off x="2771775" y="2133600"/>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82" name="Oval 494"/>
          <p:cNvSpPr>
            <a:spLocks noChangeArrowheads="1"/>
          </p:cNvSpPr>
          <p:nvPr/>
        </p:nvSpPr>
        <p:spPr bwMode="auto">
          <a:xfrm>
            <a:off x="2771775" y="2636838"/>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83" name="Oval 495"/>
          <p:cNvSpPr>
            <a:spLocks noChangeArrowheads="1"/>
          </p:cNvSpPr>
          <p:nvPr/>
        </p:nvSpPr>
        <p:spPr bwMode="auto">
          <a:xfrm>
            <a:off x="3348038" y="2636838"/>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84" name="Oval 496"/>
          <p:cNvSpPr>
            <a:spLocks noChangeArrowheads="1"/>
          </p:cNvSpPr>
          <p:nvPr/>
        </p:nvSpPr>
        <p:spPr bwMode="auto">
          <a:xfrm>
            <a:off x="3348038" y="3141663"/>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85" name="Oval 497"/>
          <p:cNvSpPr>
            <a:spLocks noChangeArrowheads="1"/>
          </p:cNvSpPr>
          <p:nvPr/>
        </p:nvSpPr>
        <p:spPr bwMode="auto">
          <a:xfrm>
            <a:off x="2771775" y="3141663"/>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86" name="Oval 498"/>
          <p:cNvSpPr>
            <a:spLocks noChangeArrowheads="1"/>
          </p:cNvSpPr>
          <p:nvPr/>
        </p:nvSpPr>
        <p:spPr bwMode="auto">
          <a:xfrm>
            <a:off x="2771775" y="2636838"/>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87" name="Oval 499"/>
          <p:cNvSpPr>
            <a:spLocks noChangeArrowheads="1"/>
          </p:cNvSpPr>
          <p:nvPr/>
        </p:nvSpPr>
        <p:spPr bwMode="auto">
          <a:xfrm>
            <a:off x="3348038" y="3141663"/>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88" name="Oval 500"/>
          <p:cNvSpPr>
            <a:spLocks noChangeArrowheads="1"/>
          </p:cNvSpPr>
          <p:nvPr/>
        </p:nvSpPr>
        <p:spPr bwMode="auto">
          <a:xfrm>
            <a:off x="2771775" y="3141663"/>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89" name="Oval 501"/>
          <p:cNvSpPr>
            <a:spLocks noChangeArrowheads="1"/>
          </p:cNvSpPr>
          <p:nvPr/>
        </p:nvSpPr>
        <p:spPr bwMode="auto">
          <a:xfrm>
            <a:off x="2771775" y="2133600"/>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90" name="Oval 502"/>
          <p:cNvSpPr>
            <a:spLocks noChangeArrowheads="1"/>
          </p:cNvSpPr>
          <p:nvPr/>
        </p:nvSpPr>
        <p:spPr bwMode="auto">
          <a:xfrm>
            <a:off x="2771775" y="2636838"/>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91" name="Oval 503"/>
          <p:cNvSpPr>
            <a:spLocks noChangeArrowheads="1"/>
          </p:cNvSpPr>
          <p:nvPr/>
        </p:nvSpPr>
        <p:spPr bwMode="auto">
          <a:xfrm>
            <a:off x="3348038" y="3141663"/>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92" name="Oval 504"/>
          <p:cNvSpPr>
            <a:spLocks noChangeArrowheads="1"/>
          </p:cNvSpPr>
          <p:nvPr/>
        </p:nvSpPr>
        <p:spPr bwMode="auto">
          <a:xfrm>
            <a:off x="2771775" y="3141663"/>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93" name="Oval 505"/>
          <p:cNvSpPr>
            <a:spLocks noChangeArrowheads="1"/>
          </p:cNvSpPr>
          <p:nvPr/>
        </p:nvSpPr>
        <p:spPr bwMode="auto">
          <a:xfrm>
            <a:off x="3348038" y="2133600"/>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94" name="Oval 506"/>
          <p:cNvSpPr>
            <a:spLocks noChangeArrowheads="1"/>
          </p:cNvSpPr>
          <p:nvPr/>
        </p:nvSpPr>
        <p:spPr bwMode="auto">
          <a:xfrm>
            <a:off x="2771775" y="2133600"/>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95" name="Oval 507"/>
          <p:cNvSpPr>
            <a:spLocks noChangeArrowheads="1"/>
          </p:cNvSpPr>
          <p:nvPr/>
        </p:nvSpPr>
        <p:spPr bwMode="auto">
          <a:xfrm>
            <a:off x="2771775" y="2636838"/>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96" name="Oval 508"/>
          <p:cNvSpPr>
            <a:spLocks noChangeArrowheads="1"/>
          </p:cNvSpPr>
          <p:nvPr/>
        </p:nvSpPr>
        <p:spPr bwMode="auto">
          <a:xfrm>
            <a:off x="3348038" y="3141663"/>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97" name="Oval 509"/>
          <p:cNvSpPr>
            <a:spLocks noChangeArrowheads="1"/>
          </p:cNvSpPr>
          <p:nvPr/>
        </p:nvSpPr>
        <p:spPr bwMode="auto">
          <a:xfrm>
            <a:off x="2771775" y="3141663"/>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98" name="Oval 510">
            <a:hlinkClick r:id="rId56" action="ppaction://hlinksldjump"/>
          </p:cNvPr>
          <p:cNvSpPr>
            <a:spLocks noChangeArrowheads="1"/>
          </p:cNvSpPr>
          <p:nvPr/>
        </p:nvSpPr>
        <p:spPr bwMode="auto">
          <a:xfrm>
            <a:off x="3348038" y="2636838"/>
            <a:ext cx="360362" cy="360362"/>
          </a:xfrm>
          <a:prstGeom prst="ellipse">
            <a:avLst/>
          </a:prstGeom>
          <a:solidFill>
            <a:srgbClr val="339966"/>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99" name="Oval 511">
            <a:hlinkClick r:id="rId57" action="ppaction://hlinksldjump"/>
          </p:cNvPr>
          <p:cNvSpPr>
            <a:spLocks noChangeArrowheads="1"/>
          </p:cNvSpPr>
          <p:nvPr/>
        </p:nvSpPr>
        <p:spPr bwMode="auto">
          <a:xfrm>
            <a:off x="3348038" y="2133600"/>
            <a:ext cx="360362" cy="360363"/>
          </a:xfrm>
          <a:prstGeom prst="ellipse">
            <a:avLst/>
          </a:prstGeom>
          <a:solidFill>
            <a:srgbClr val="99CCFF"/>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00" name="Oval 512">
            <a:hlinkClick r:id="rId58" action="ppaction://hlinksldjump"/>
          </p:cNvPr>
          <p:cNvSpPr>
            <a:spLocks noChangeArrowheads="1"/>
          </p:cNvSpPr>
          <p:nvPr/>
        </p:nvSpPr>
        <p:spPr bwMode="auto">
          <a:xfrm>
            <a:off x="2771775" y="2133600"/>
            <a:ext cx="360363" cy="360363"/>
          </a:xfrm>
          <a:prstGeom prst="ellipse">
            <a:avLst/>
          </a:prstGeom>
          <a:solidFill>
            <a:srgbClr val="CCFFFF"/>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01" name="Oval 513">
            <a:hlinkClick r:id="rId59" action="ppaction://hlinksldjump"/>
          </p:cNvPr>
          <p:cNvSpPr>
            <a:spLocks noChangeArrowheads="1"/>
          </p:cNvSpPr>
          <p:nvPr/>
        </p:nvSpPr>
        <p:spPr bwMode="auto">
          <a:xfrm>
            <a:off x="2771775" y="2636838"/>
            <a:ext cx="360363" cy="360362"/>
          </a:xfrm>
          <a:prstGeom prst="ellipse">
            <a:avLst/>
          </a:prstGeom>
          <a:solidFill>
            <a:srgbClr val="99CC00"/>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02" name="Oval 514">
            <a:hlinkClick r:id="rId60" action="ppaction://hlinksldjump"/>
          </p:cNvPr>
          <p:cNvSpPr>
            <a:spLocks noChangeArrowheads="1"/>
          </p:cNvSpPr>
          <p:nvPr/>
        </p:nvSpPr>
        <p:spPr bwMode="auto">
          <a:xfrm>
            <a:off x="3348038" y="3141663"/>
            <a:ext cx="360362" cy="360362"/>
          </a:xfrm>
          <a:prstGeom prst="ellipse">
            <a:avLst/>
          </a:prstGeom>
          <a:solidFill>
            <a:srgbClr val="993300"/>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03" name="Oval 515">
            <a:hlinkClick r:id="rId61" action="ppaction://hlinksldjump"/>
          </p:cNvPr>
          <p:cNvSpPr>
            <a:spLocks noChangeArrowheads="1"/>
          </p:cNvSpPr>
          <p:nvPr/>
        </p:nvSpPr>
        <p:spPr bwMode="auto">
          <a:xfrm>
            <a:off x="2771775" y="3141663"/>
            <a:ext cx="360363" cy="360362"/>
          </a:xfrm>
          <a:prstGeom prst="ellipse">
            <a:avLst/>
          </a:prstGeom>
          <a:solidFill>
            <a:srgbClr val="000000"/>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04" name="Oval 516"/>
          <p:cNvSpPr>
            <a:spLocks noChangeArrowheads="1"/>
          </p:cNvSpPr>
          <p:nvPr/>
        </p:nvSpPr>
        <p:spPr bwMode="auto">
          <a:xfrm>
            <a:off x="4067175" y="2133600"/>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05" name="Oval 517"/>
          <p:cNvSpPr>
            <a:spLocks noChangeArrowheads="1"/>
          </p:cNvSpPr>
          <p:nvPr/>
        </p:nvSpPr>
        <p:spPr bwMode="auto">
          <a:xfrm>
            <a:off x="4643438" y="2133600"/>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06" name="Oval 518"/>
          <p:cNvSpPr>
            <a:spLocks noChangeArrowheads="1"/>
          </p:cNvSpPr>
          <p:nvPr/>
        </p:nvSpPr>
        <p:spPr bwMode="auto">
          <a:xfrm>
            <a:off x="4067175" y="2133600"/>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07" name="Oval 519"/>
          <p:cNvSpPr>
            <a:spLocks noChangeArrowheads="1"/>
          </p:cNvSpPr>
          <p:nvPr/>
        </p:nvSpPr>
        <p:spPr bwMode="auto">
          <a:xfrm>
            <a:off x="4643438" y="2133600"/>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08" name="Oval 520"/>
          <p:cNvSpPr>
            <a:spLocks noChangeArrowheads="1"/>
          </p:cNvSpPr>
          <p:nvPr/>
        </p:nvSpPr>
        <p:spPr bwMode="auto">
          <a:xfrm>
            <a:off x="4067175" y="2636838"/>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09" name="Oval 521"/>
          <p:cNvSpPr>
            <a:spLocks noChangeArrowheads="1"/>
          </p:cNvSpPr>
          <p:nvPr/>
        </p:nvSpPr>
        <p:spPr bwMode="auto">
          <a:xfrm>
            <a:off x="4643438" y="2636838"/>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10" name="Oval 522"/>
          <p:cNvSpPr>
            <a:spLocks noChangeArrowheads="1"/>
          </p:cNvSpPr>
          <p:nvPr/>
        </p:nvSpPr>
        <p:spPr bwMode="auto">
          <a:xfrm>
            <a:off x="4067175" y="2133600"/>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11" name="Oval 523"/>
          <p:cNvSpPr>
            <a:spLocks noChangeArrowheads="1"/>
          </p:cNvSpPr>
          <p:nvPr/>
        </p:nvSpPr>
        <p:spPr bwMode="auto">
          <a:xfrm>
            <a:off x="4067175" y="2636838"/>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12" name="Oval 524"/>
          <p:cNvSpPr>
            <a:spLocks noChangeArrowheads="1"/>
          </p:cNvSpPr>
          <p:nvPr/>
        </p:nvSpPr>
        <p:spPr bwMode="auto">
          <a:xfrm>
            <a:off x="4643438" y="2636838"/>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13" name="Oval 525"/>
          <p:cNvSpPr>
            <a:spLocks noChangeArrowheads="1"/>
          </p:cNvSpPr>
          <p:nvPr/>
        </p:nvSpPr>
        <p:spPr bwMode="auto">
          <a:xfrm>
            <a:off x="4643438" y="2133600"/>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14" name="Oval 526"/>
          <p:cNvSpPr>
            <a:spLocks noChangeArrowheads="1"/>
          </p:cNvSpPr>
          <p:nvPr/>
        </p:nvSpPr>
        <p:spPr bwMode="auto">
          <a:xfrm>
            <a:off x="4067175" y="2133600"/>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15" name="Oval 527"/>
          <p:cNvSpPr>
            <a:spLocks noChangeArrowheads="1"/>
          </p:cNvSpPr>
          <p:nvPr/>
        </p:nvSpPr>
        <p:spPr bwMode="auto">
          <a:xfrm>
            <a:off x="4067175" y="2636838"/>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16" name="Oval 528"/>
          <p:cNvSpPr>
            <a:spLocks noChangeArrowheads="1"/>
          </p:cNvSpPr>
          <p:nvPr/>
        </p:nvSpPr>
        <p:spPr bwMode="auto">
          <a:xfrm>
            <a:off x="4643438" y="2636838"/>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17" name="Oval 529"/>
          <p:cNvSpPr>
            <a:spLocks noChangeArrowheads="1"/>
          </p:cNvSpPr>
          <p:nvPr/>
        </p:nvSpPr>
        <p:spPr bwMode="auto">
          <a:xfrm>
            <a:off x="4643438" y="3141663"/>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18" name="Oval 530"/>
          <p:cNvSpPr>
            <a:spLocks noChangeArrowheads="1"/>
          </p:cNvSpPr>
          <p:nvPr/>
        </p:nvSpPr>
        <p:spPr bwMode="auto">
          <a:xfrm>
            <a:off x="4067175" y="3141663"/>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19" name="Oval 531"/>
          <p:cNvSpPr>
            <a:spLocks noChangeArrowheads="1"/>
          </p:cNvSpPr>
          <p:nvPr/>
        </p:nvSpPr>
        <p:spPr bwMode="auto">
          <a:xfrm>
            <a:off x="4067175" y="2636838"/>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20" name="Oval 532"/>
          <p:cNvSpPr>
            <a:spLocks noChangeArrowheads="1"/>
          </p:cNvSpPr>
          <p:nvPr/>
        </p:nvSpPr>
        <p:spPr bwMode="auto">
          <a:xfrm>
            <a:off x="4643438" y="3141663"/>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21" name="Oval 533"/>
          <p:cNvSpPr>
            <a:spLocks noChangeArrowheads="1"/>
          </p:cNvSpPr>
          <p:nvPr/>
        </p:nvSpPr>
        <p:spPr bwMode="auto">
          <a:xfrm>
            <a:off x="4067175" y="3141663"/>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22" name="Oval 534"/>
          <p:cNvSpPr>
            <a:spLocks noChangeArrowheads="1"/>
          </p:cNvSpPr>
          <p:nvPr/>
        </p:nvSpPr>
        <p:spPr bwMode="auto">
          <a:xfrm>
            <a:off x="4067175" y="2133600"/>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23" name="Oval 535"/>
          <p:cNvSpPr>
            <a:spLocks noChangeArrowheads="1"/>
          </p:cNvSpPr>
          <p:nvPr/>
        </p:nvSpPr>
        <p:spPr bwMode="auto">
          <a:xfrm>
            <a:off x="4067175" y="2636838"/>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24" name="Oval 536"/>
          <p:cNvSpPr>
            <a:spLocks noChangeArrowheads="1"/>
          </p:cNvSpPr>
          <p:nvPr/>
        </p:nvSpPr>
        <p:spPr bwMode="auto">
          <a:xfrm>
            <a:off x="4643438" y="3141663"/>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25" name="Oval 537"/>
          <p:cNvSpPr>
            <a:spLocks noChangeArrowheads="1"/>
          </p:cNvSpPr>
          <p:nvPr/>
        </p:nvSpPr>
        <p:spPr bwMode="auto">
          <a:xfrm>
            <a:off x="4067175" y="3141663"/>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26" name="Oval 538"/>
          <p:cNvSpPr>
            <a:spLocks noChangeArrowheads="1"/>
          </p:cNvSpPr>
          <p:nvPr/>
        </p:nvSpPr>
        <p:spPr bwMode="auto">
          <a:xfrm>
            <a:off x="4643438" y="2133600"/>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27" name="Oval 539"/>
          <p:cNvSpPr>
            <a:spLocks noChangeArrowheads="1"/>
          </p:cNvSpPr>
          <p:nvPr/>
        </p:nvSpPr>
        <p:spPr bwMode="auto">
          <a:xfrm>
            <a:off x="4067175" y="2133600"/>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28" name="Oval 540"/>
          <p:cNvSpPr>
            <a:spLocks noChangeArrowheads="1"/>
          </p:cNvSpPr>
          <p:nvPr/>
        </p:nvSpPr>
        <p:spPr bwMode="auto">
          <a:xfrm>
            <a:off x="4067175" y="2636838"/>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29" name="Oval 541"/>
          <p:cNvSpPr>
            <a:spLocks noChangeArrowheads="1"/>
          </p:cNvSpPr>
          <p:nvPr/>
        </p:nvSpPr>
        <p:spPr bwMode="auto">
          <a:xfrm>
            <a:off x="4643438" y="3141663"/>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30" name="Oval 542"/>
          <p:cNvSpPr>
            <a:spLocks noChangeArrowheads="1"/>
          </p:cNvSpPr>
          <p:nvPr/>
        </p:nvSpPr>
        <p:spPr bwMode="auto">
          <a:xfrm>
            <a:off x="4067175" y="3141663"/>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31" name="Oval 543">
            <a:hlinkClick r:id="rId62" action="ppaction://hlinksldjump"/>
          </p:cNvPr>
          <p:cNvSpPr>
            <a:spLocks noChangeArrowheads="1"/>
          </p:cNvSpPr>
          <p:nvPr/>
        </p:nvSpPr>
        <p:spPr bwMode="auto">
          <a:xfrm>
            <a:off x="4643438" y="2636838"/>
            <a:ext cx="360362" cy="360362"/>
          </a:xfrm>
          <a:prstGeom prst="ellipse">
            <a:avLst/>
          </a:prstGeom>
          <a:solidFill>
            <a:srgbClr val="3366FF"/>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32" name="Oval 544">
            <a:hlinkClick r:id="rId63" action="ppaction://hlinksldjump"/>
          </p:cNvPr>
          <p:cNvSpPr>
            <a:spLocks noChangeArrowheads="1"/>
          </p:cNvSpPr>
          <p:nvPr/>
        </p:nvSpPr>
        <p:spPr bwMode="auto">
          <a:xfrm>
            <a:off x="4643438" y="2133600"/>
            <a:ext cx="360362" cy="360363"/>
          </a:xfrm>
          <a:prstGeom prst="ellipse">
            <a:avLst/>
          </a:prstGeom>
          <a:solidFill>
            <a:srgbClr val="FFFFFF"/>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33" name="Oval 545">
            <a:hlinkClick r:id="rId64" action="ppaction://hlinksldjump"/>
          </p:cNvPr>
          <p:cNvSpPr>
            <a:spLocks noChangeArrowheads="1"/>
          </p:cNvSpPr>
          <p:nvPr/>
        </p:nvSpPr>
        <p:spPr bwMode="auto">
          <a:xfrm>
            <a:off x="4067175" y="2133600"/>
            <a:ext cx="360363" cy="360363"/>
          </a:xfrm>
          <a:prstGeom prst="ellipse">
            <a:avLst/>
          </a:prstGeom>
          <a:solidFill>
            <a:srgbClr val="CC99FF"/>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34" name="Oval 546">
            <a:hlinkClick r:id="rId65" action="ppaction://hlinksldjump"/>
          </p:cNvPr>
          <p:cNvSpPr>
            <a:spLocks noChangeArrowheads="1"/>
          </p:cNvSpPr>
          <p:nvPr/>
        </p:nvSpPr>
        <p:spPr bwMode="auto">
          <a:xfrm>
            <a:off x="4067175" y="2636838"/>
            <a:ext cx="360363" cy="360362"/>
          </a:xfrm>
          <a:prstGeom prst="ellipse">
            <a:avLst/>
          </a:prstGeom>
          <a:solidFill>
            <a:srgbClr val="33CCCC"/>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35" name="Oval 547">
            <a:hlinkClick r:id="rId66" action="ppaction://hlinksldjump"/>
          </p:cNvPr>
          <p:cNvSpPr>
            <a:spLocks noChangeArrowheads="1"/>
          </p:cNvSpPr>
          <p:nvPr/>
        </p:nvSpPr>
        <p:spPr bwMode="auto">
          <a:xfrm>
            <a:off x="4643438" y="3141663"/>
            <a:ext cx="360362" cy="360362"/>
          </a:xfrm>
          <a:prstGeom prst="ellipse">
            <a:avLst/>
          </a:prstGeom>
          <a:solidFill>
            <a:srgbClr val="003300"/>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36" name="Oval 548">
            <a:hlinkClick r:id="rId67" action="ppaction://hlinksldjump"/>
          </p:cNvPr>
          <p:cNvSpPr>
            <a:spLocks noChangeArrowheads="1"/>
          </p:cNvSpPr>
          <p:nvPr/>
        </p:nvSpPr>
        <p:spPr bwMode="auto">
          <a:xfrm>
            <a:off x="4067175" y="3141663"/>
            <a:ext cx="360363" cy="360362"/>
          </a:xfrm>
          <a:prstGeom prst="ellipse">
            <a:avLst/>
          </a:prstGeom>
          <a:solidFill>
            <a:srgbClr val="333300"/>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37" name="Oval 549"/>
          <p:cNvSpPr>
            <a:spLocks noChangeArrowheads="1"/>
          </p:cNvSpPr>
          <p:nvPr/>
        </p:nvSpPr>
        <p:spPr bwMode="auto">
          <a:xfrm>
            <a:off x="5364163" y="2133600"/>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38" name="Oval 550"/>
          <p:cNvSpPr>
            <a:spLocks noChangeArrowheads="1"/>
          </p:cNvSpPr>
          <p:nvPr/>
        </p:nvSpPr>
        <p:spPr bwMode="auto">
          <a:xfrm>
            <a:off x="5940425" y="2133600"/>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39" name="Oval 551"/>
          <p:cNvSpPr>
            <a:spLocks noChangeArrowheads="1"/>
          </p:cNvSpPr>
          <p:nvPr/>
        </p:nvSpPr>
        <p:spPr bwMode="auto">
          <a:xfrm>
            <a:off x="5364163" y="2133600"/>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40" name="Oval 552"/>
          <p:cNvSpPr>
            <a:spLocks noChangeArrowheads="1"/>
          </p:cNvSpPr>
          <p:nvPr/>
        </p:nvSpPr>
        <p:spPr bwMode="auto">
          <a:xfrm>
            <a:off x="5940425" y="2133600"/>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41" name="Oval 553"/>
          <p:cNvSpPr>
            <a:spLocks noChangeArrowheads="1"/>
          </p:cNvSpPr>
          <p:nvPr/>
        </p:nvSpPr>
        <p:spPr bwMode="auto">
          <a:xfrm>
            <a:off x="5364163" y="2636838"/>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42" name="Oval 554"/>
          <p:cNvSpPr>
            <a:spLocks noChangeArrowheads="1"/>
          </p:cNvSpPr>
          <p:nvPr/>
        </p:nvSpPr>
        <p:spPr bwMode="auto">
          <a:xfrm>
            <a:off x="5940425" y="2636838"/>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43" name="Oval 555"/>
          <p:cNvSpPr>
            <a:spLocks noChangeArrowheads="1"/>
          </p:cNvSpPr>
          <p:nvPr/>
        </p:nvSpPr>
        <p:spPr bwMode="auto">
          <a:xfrm>
            <a:off x="5364163" y="2133600"/>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44" name="Oval 556"/>
          <p:cNvSpPr>
            <a:spLocks noChangeArrowheads="1"/>
          </p:cNvSpPr>
          <p:nvPr/>
        </p:nvSpPr>
        <p:spPr bwMode="auto">
          <a:xfrm>
            <a:off x="5364163" y="2636838"/>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45" name="Oval 557"/>
          <p:cNvSpPr>
            <a:spLocks noChangeArrowheads="1"/>
          </p:cNvSpPr>
          <p:nvPr/>
        </p:nvSpPr>
        <p:spPr bwMode="auto">
          <a:xfrm>
            <a:off x="5940425" y="2636838"/>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46" name="Oval 558"/>
          <p:cNvSpPr>
            <a:spLocks noChangeArrowheads="1"/>
          </p:cNvSpPr>
          <p:nvPr/>
        </p:nvSpPr>
        <p:spPr bwMode="auto">
          <a:xfrm>
            <a:off x="5940425" y="2133600"/>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47" name="Oval 559"/>
          <p:cNvSpPr>
            <a:spLocks noChangeArrowheads="1"/>
          </p:cNvSpPr>
          <p:nvPr/>
        </p:nvSpPr>
        <p:spPr bwMode="auto">
          <a:xfrm>
            <a:off x="5364163" y="2133600"/>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48" name="Oval 560"/>
          <p:cNvSpPr>
            <a:spLocks noChangeArrowheads="1"/>
          </p:cNvSpPr>
          <p:nvPr/>
        </p:nvSpPr>
        <p:spPr bwMode="auto">
          <a:xfrm>
            <a:off x="5364163" y="2636838"/>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49" name="Oval 561"/>
          <p:cNvSpPr>
            <a:spLocks noChangeArrowheads="1"/>
          </p:cNvSpPr>
          <p:nvPr/>
        </p:nvSpPr>
        <p:spPr bwMode="auto">
          <a:xfrm>
            <a:off x="5940425" y="2636838"/>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50" name="Oval 562"/>
          <p:cNvSpPr>
            <a:spLocks noChangeArrowheads="1"/>
          </p:cNvSpPr>
          <p:nvPr/>
        </p:nvSpPr>
        <p:spPr bwMode="auto">
          <a:xfrm>
            <a:off x="5940425" y="3141663"/>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51" name="Oval 563"/>
          <p:cNvSpPr>
            <a:spLocks noChangeArrowheads="1"/>
          </p:cNvSpPr>
          <p:nvPr/>
        </p:nvSpPr>
        <p:spPr bwMode="auto">
          <a:xfrm>
            <a:off x="5364163" y="3141663"/>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52" name="Oval 564"/>
          <p:cNvSpPr>
            <a:spLocks noChangeArrowheads="1"/>
          </p:cNvSpPr>
          <p:nvPr/>
        </p:nvSpPr>
        <p:spPr bwMode="auto">
          <a:xfrm>
            <a:off x="5364163" y="2636838"/>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53" name="Oval 565"/>
          <p:cNvSpPr>
            <a:spLocks noChangeArrowheads="1"/>
          </p:cNvSpPr>
          <p:nvPr/>
        </p:nvSpPr>
        <p:spPr bwMode="auto">
          <a:xfrm>
            <a:off x="5940425" y="3141663"/>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54" name="Oval 566"/>
          <p:cNvSpPr>
            <a:spLocks noChangeArrowheads="1"/>
          </p:cNvSpPr>
          <p:nvPr/>
        </p:nvSpPr>
        <p:spPr bwMode="auto">
          <a:xfrm>
            <a:off x="5364163" y="3141663"/>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55" name="Oval 567"/>
          <p:cNvSpPr>
            <a:spLocks noChangeArrowheads="1"/>
          </p:cNvSpPr>
          <p:nvPr/>
        </p:nvSpPr>
        <p:spPr bwMode="auto">
          <a:xfrm>
            <a:off x="5364163" y="2133600"/>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56" name="Oval 568"/>
          <p:cNvSpPr>
            <a:spLocks noChangeArrowheads="1"/>
          </p:cNvSpPr>
          <p:nvPr/>
        </p:nvSpPr>
        <p:spPr bwMode="auto">
          <a:xfrm>
            <a:off x="5364163" y="2636838"/>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57" name="Oval 569"/>
          <p:cNvSpPr>
            <a:spLocks noChangeArrowheads="1"/>
          </p:cNvSpPr>
          <p:nvPr/>
        </p:nvSpPr>
        <p:spPr bwMode="auto">
          <a:xfrm>
            <a:off x="5940425" y="3141663"/>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58" name="Oval 570"/>
          <p:cNvSpPr>
            <a:spLocks noChangeArrowheads="1"/>
          </p:cNvSpPr>
          <p:nvPr/>
        </p:nvSpPr>
        <p:spPr bwMode="auto">
          <a:xfrm>
            <a:off x="5364163" y="3141663"/>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59" name="Oval 571"/>
          <p:cNvSpPr>
            <a:spLocks noChangeArrowheads="1"/>
          </p:cNvSpPr>
          <p:nvPr/>
        </p:nvSpPr>
        <p:spPr bwMode="auto">
          <a:xfrm>
            <a:off x="5940425" y="2133600"/>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60" name="Oval 572"/>
          <p:cNvSpPr>
            <a:spLocks noChangeArrowheads="1"/>
          </p:cNvSpPr>
          <p:nvPr/>
        </p:nvSpPr>
        <p:spPr bwMode="auto">
          <a:xfrm>
            <a:off x="5364163" y="2133600"/>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61" name="Oval 573"/>
          <p:cNvSpPr>
            <a:spLocks noChangeArrowheads="1"/>
          </p:cNvSpPr>
          <p:nvPr/>
        </p:nvSpPr>
        <p:spPr bwMode="auto">
          <a:xfrm>
            <a:off x="5364163" y="2636838"/>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62" name="Oval 574"/>
          <p:cNvSpPr>
            <a:spLocks noChangeArrowheads="1"/>
          </p:cNvSpPr>
          <p:nvPr/>
        </p:nvSpPr>
        <p:spPr bwMode="auto">
          <a:xfrm>
            <a:off x="5940425" y="3141663"/>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63" name="Oval 575"/>
          <p:cNvSpPr>
            <a:spLocks noChangeArrowheads="1"/>
          </p:cNvSpPr>
          <p:nvPr/>
        </p:nvSpPr>
        <p:spPr bwMode="auto">
          <a:xfrm>
            <a:off x="5364163" y="3141663"/>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64" name="Oval 576">
            <a:hlinkClick r:id="rId68" action="ppaction://hlinksldjump"/>
          </p:cNvPr>
          <p:cNvSpPr>
            <a:spLocks noChangeArrowheads="1"/>
          </p:cNvSpPr>
          <p:nvPr/>
        </p:nvSpPr>
        <p:spPr bwMode="auto">
          <a:xfrm>
            <a:off x="5940425" y="2636838"/>
            <a:ext cx="360363" cy="360362"/>
          </a:xfrm>
          <a:prstGeom prst="ellipse">
            <a:avLst/>
          </a:prstGeom>
          <a:solidFill>
            <a:srgbClr val="969696"/>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65" name="Oval 577">
            <a:hlinkClick r:id="rId69" action="ppaction://hlinksldjump"/>
          </p:cNvPr>
          <p:cNvSpPr>
            <a:spLocks noChangeArrowheads="1"/>
          </p:cNvSpPr>
          <p:nvPr/>
        </p:nvSpPr>
        <p:spPr bwMode="auto">
          <a:xfrm>
            <a:off x="5940425" y="2133600"/>
            <a:ext cx="360363" cy="360363"/>
          </a:xfrm>
          <a:prstGeom prst="ellipse">
            <a:avLst/>
          </a:prstGeom>
          <a:solidFill>
            <a:srgbClr val="FFCC00"/>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66" name="Oval 578">
            <a:hlinkClick r:id="rId70" action="ppaction://hlinksldjump"/>
          </p:cNvPr>
          <p:cNvSpPr>
            <a:spLocks noChangeArrowheads="1"/>
          </p:cNvSpPr>
          <p:nvPr/>
        </p:nvSpPr>
        <p:spPr bwMode="auto">
          <a:xfrm>
            <a:off x="5364163" y="2133600"/>
            <a:ext cx="360362" cy="360363"/>
          </a:xfrm>
          <a:prstGeom prst="ellipse">
            <a:avLst/>
          </a:prstGeom>
          <a:solidFill>
            <a:srgbClr val="FF00FF"/>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67" name="Oval 579">
            <a:hlinkClick r:id="rId71" action="ppaction://hlinksldjump"/>
          </p:cNvPr>
          <p:cNvSpPr>
            <a:spLocks noChangeArrowheads="1"/>
          </p:cNvSpPr>
          <p:nvPr/>
        </p:nvSpPr>
        <p:spPr bwMode="auto">
          <a:xfrm>
            <a:off x="5364163" y="2636838"/>
            <a:ext cx="360362" cy="360362"/>
          </a:xfrm>
          <a:prstGeom prst="ellipse">
            <a:avLst/>
          </a:prstGeom>
          <a:solidFill>
            <a:srgbClr val="800080"/>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68" name="Oval 580">
            <a:hlinkClick r:id="rId72" action="ppaction://hlinksldjump"/>
          </p:cNvPr>
          <p:cNvSpPr>
            <a:spLocks noChangeArrowheads="1"/>
          </p:cNvSpPr>
          <p:nvPr/>
        </p:nvSpPr>
        <p:spPr bwMode="auto">
          <a:xfrm>
            <a:off x="5940425" y="3141663"/>
            <a:ext cx="360363" cy="360362"/>
          </a:xfrm>
          <a:prstGeom prst="ellipse">
            <a:avLst/>
          </a:prstGeom>
          <a:solidFill>
            <a:srgbClr val="000080"/>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69" name="Oval 581">
            <a:hlinkClick r:id="rId73" action="ppaction://hlinksldjump"/>
          </p:cNvPr>
          <p:cNvSpPr>
            <a:spLocks noChangeArrowheads="1"/>
          </p:cNvSpPr>
          <p:nvPr/>
        </p:nvSpPr>
        <p:spPr bwMode="auto">
          <a:xfrm>
            <a:off x="5364163" y="3141663"/>
            <a:ext cx="360362" cy="360362"/>
          </a:xfrm>
          <a:prstGeom prst="ellipse">
            <a:avLst/>
          </a:prstGeom>
          <a:solidFill>
            <a:srgbClr val="003366"/>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70" name="Oval 582"/>
          <p:cNvSpPr>
            <a:spLocks noChangeArrowheads="1"/>
          </p:cNvSpPr>
          <p:nvPr/>
        </p:nvSpPr>
        <p:spPr bwMode="auto">
          <a:xfrm>
            <a:off x="6659563" y="2133600"/>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71" name="Oval 583"/>
          <p:cNvSpPr>
            <a:spLocks noChangeArrowheads="1"/>
          </p:cNvSpPr>
          <p:nvPr/>
        </p:nvSpPr>
        <p:spPr bwMode="auto">
          <a:xfrm>
            <a:off x="7235825" y="2133600"/>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72" name="Oval 584"/>
          <p:cNvSpPr>
            <a:spLocks noChangeArrowheads="1"/>
          </p:cNvSpPr>
          <p:nvPr/>
        </p:nvSpPr>
        <p:spPr bwMode="auto">
          <a:xfrm>
            <a:off x="6659563" y="2133600"/>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73" name="Oval 585"/>
          <p:cNvSpPr>
            <a:spLocks noChangeArrowheads="1"/>
          </p:cNvSpPr>
          <p:nvPr/>
        </p:nvSpPr>
        <p:spPr bwMode="auto">
          <a:xfrm>
            <a:off x="7235825" y="2133600"/>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74" name="Oval 586"/>
          <p:cNvSpPr>
            <a:spLocks noChangeArrowheads="1"/>
          </p:cNvSpPr>
          <p:nvPr/>
        </p:nvSpPr>
        <p:spPr bwMode="auto">
          <a:xfrm>
            <a:off x="6659563" y="2636838"/>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75" name="Oval 587"/>
          <p:cNvSpPr>
            <a:spLocks noChangeArrowheads="1"/>
          </p:cNvSpPr>
          <p:nvPr/>
        </p:nvSpPr>
        <p:spPr bwMode="auto">
          <a:xfrm>
            <a:off x="7235825" y="2636838"/>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76" name="Oval 588"/>
          <p:cNvSpPr>
            <a:spLocks noChangeArrowheads="1"/>
          </p:cNvSpPr>
          <p:nvPr/>
        </p:nvSpPr>
        <p:spPr bwMode="auto">
          <a:xfrm>
            <a:off x="6659563" y="2133600"/>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77" name="Oval 589"/>
          <p:cNvSpPr>
            <a:spLocks noChangeArrowheads="1"/>
          </p:cNvSpPr>
          <p:nvPr/>
        </p:nvSpPr>
        <p:spPr bwMode="auto">
          <a:xfrm>
            <a:off x="6659563" y="2636838"/>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78" name="Oval 590"/>
          <p:cNvSpPr>
            <a:spLocks noChangeArrowheads="1"/>
          </p:cNvSpPr>
          <p:nvPr/>
        </p:nvSpPr>
        <p:spPr bwMode="auto">
          <a:xfrm>
            <a:off x="7235825" y="2636838"/>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79" name="Oval 591"/>
          <p:cNvSpPr>
            <a:spLocks noChangeArrowheads="1"/>
          </p:cNvSpPr>
          <p:nvPr/>
        </p:nvSpPr>
        <p:spPr bwMode="auto">
          <a:xfrm>
            <a:off x="7235825" y="2133600"/>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80" name="Oval 592"/>
          <p:cNvSpPr>
            <a:spLocks noChangeArrowheads="1"/>
          </p:cNvSpPr>
          <p:nvPr/>
        </p:nvSpPr>
        <p:spPr bwMode="auto">
          <a:xfrm>
            <a:off x="6659563" y="2133600"/>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81" name="Oval 593"/>
          <p:cNvSpPr>
            <a:spLocks noChangeArrowheads="1"/>
          </p:cNvSpPr>
          <p:nvPr/>
        </p:nvSpPr>
        <p:spPr bwMode="auto">
          <a:xfrm>
            <a:off x="6659563" y="2636838"/>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82" name="Oval 594"/>
          <p:cNvSpPr>
            <a:spLocks noChangeArrowheads="1"/>
          </p:cNvSpPr>
          <p:nvPr/>
        </p:nvSpPr>
        <p:spPr bwMode="auto">
          <a:xfrm>
            <a:off x="7235825" y="2636838"/>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83" name="Oval 595"/>
          <p:cNvSpPr>
            <a:spLocks noChangeArrowheads="1"/>
          </p:cNvSpPr>
          <p:nvPr/>
        </p:nvSpPr>
        <p:spPr bwMode="auto">
          <a:xfrm>
            <a:off x="7235825" y="3141663"/>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84" name="Oval 596"/>
          <p:cNvSpPr>
            <a:spLocks noChangeArrowheads="1"/>
          </p:cNvSpPr>
          <p:nvPr/>
        </p:nvSpPr>
        <p:spPr bwMode="auto">
          <a:xfrm>
            <a:off x="6659563" y="3141663"/>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85" name="Oval 597"/>
          <p:cNvSpPr>
            <a:spLocks noChangeArrowheads="1"/>
          </p:cNvSpPr>
          <p:nvPr/>
        </p:nvSpPr>
        <p:spPr bwMode="auto">
          <a:xfrm>
            <a:off x="6659563" y="2636838"/>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86" name="Oval 598"/>
          <p:cNvSpPr>
            <a:spLocks noChangeArrowheads="1"/>
          </p:cNvSpPr>
          <p:nvPr/>
        </p:nvSpPr>
        <p:spPr bwMode="auto">
          <a:xfrm>
            <a:off x="7235825" y="3141663"/>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87" name="Oval 599"/>
          <p:cNvSpPr>
            <a:spLocks noChangeArrowheads="1"/>
          </p:cNvSpPr>
          <p:nvPr/>
        </p:nvSpPr>
        <p:spPr bwMode="auto">
          <a:xfrm>
            <a:off x="6659563" y="3141663"/>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88" name="Oval 600"/>
          <p:cNvSpPr>
            <a:spLocks noChangeArrowheads="1"/>
          </p:cNvSpPr>
          <p:nvPr/>
        </p:nvSpPr>
        <p:spPr bwMode="auto">
          <a:xfrm>
            <a:off x="6659563" y="2133600"/>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89" name="Oval 601"/>
          <p:cNvSpPr>
            <a:spLocks noChangeArrowheads="1"/>
          </p:cNvSpPr>
          <p:nvPr/>
        </p:nvSpPr>
        <p:spPr bwMode="auto">
          <a:xfrm>
            <a:off x="6659563" y="2636838"/>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90" name="Oval 602"/>
          <p:cNvSpPr>
            <a:spLocks noChangeArrowheads="1"/>
          </p:cNvSpPr>
          <p:nvPr/>
        </p:nvSpPr>
        <p:spPr bwMode="auto">
          <a:xfrm>
            <a:off x="7235825" y="3141663"/>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91" name="Oval 603"/>
          <p:cNvSpPr>
            <a:spLocks noChangeArrowheads="1"/>
          </p:cNvSpPr>
          <p:nvPr/>
        </p:nvSpPr>
        <p:spPr bwMode="auto">
          <a:xfrm>
            <a:off x="6659563" y="3141663"/>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92" name="Oval 604"/>
          <p:cNvSpPr>
            <a:spLocks noChangeArrowheads="1"/>
          </p:cNvSpPr>
          <p:nvPr/>
        </p:nvSpPr>
        <p:spPr bwMode="auto">
          <a:xfrm>
            <a:off x="7235825" y="2133600"/>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93" name="Oval 605"/>
          <p:cNvSpPr>
            <a:spLocks noChangeArrowheads="1"/>
          </p:cNvSpPr>
          <p:nvPr/>
        </p:nvSpPr>
        <p:spPr bwMode="auto">
          <a:xfrm>
            <a:off x="6659563" y="2133600"/>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94" name="Oval 606"/>
          <p:cNvSpPr>
            <a:spLocks noChangeArrowheads="1"/>
          </p:cNvSpPr>
          <p:nvPr/>
        </p:nvSpPr>
        <p:spPr bwMode="auto">
          <a:xfrm>
            <a:off x="6659563" y="2636838"/>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95" name="Oval 607"/>
          <p:cNvSpPr>
            <a:spLocks noChangeArrowheads="1"/>
          </p:cNvSpPr>
          <p:nvPr/>
        </p:nvSpPr>
        <p:spPr bwMode="auto">
          <a:xfrm>
            <a:off x="7235825" y="3141663"/>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96" name="Oval 608"/>
          <p:cNvSpPr>
            <a:spLocks noChangeArrowheads="1"/>
          </p:cNvSpPr>
          <p:nvPr/>
        </p:nvSpPr>
        <p:spPr bwMode="auto">
          <a:xfrm>
            <a:off x="6659563" y="3141663"/>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97" name="Oval 609">
            <a:hlinkClick r:id="rId74" action="ppaction://hlinksldjump"/>
          </p:cNvPr>
          <p:cNvSpPr>
            <a:spLocks noChangeArrowheads="1"/>
          </p:cNvSpPr>
          <p:nvPr/>
        </p:nvSpPr>
        <p:spPr bwMode="auto">
          <a:xfrm>
            <a:off x="7235825" y="2636838"/>
            <a:ext cx="360363" cy="360362"/>
          </a:xfrm>
          <a:prstGeom prst="ellipse">
            <a:avLst/>
          </a:prstGeom>
          <a:solidFill>
            <a:srgbClr val="FF6600"/>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98" name="Oval 610">
            <a:hlinkClick r:id="rId75" action="ppaction://hlinksldjump"/>
          </p:cNvPr>
          <p:cNvSpPr>
            <a:spLocks noChangeArrowheads="1"/>
          </p:cNvSpPr>
          <p:nvPr/>
        </p:nvSpPr>
        <p:spPr bwMode="auto">
          <a:xfrm>
            <a:off x="7235825" y="2133600"/>
            <a:ext cx="360363" cy="360363"/>
          </a:xfrm>
          <a:prstGeom prst="ellipse">
            <a:avLst/>
          </a:prstGeom>
          <a:solidFill>
            <a:srgbClr val="00FF00"/>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99" name="Oval 611">
            <a:hlinkClick r:id="rId76" action="ppaction://hlinksldjump"/>
          </p:cNvPr>
          <p:cNvSpPr>
            <a:spLocks noChangeArrowheads="1"/>
          </p:cNvSpPr>
          <p:nvPr/>
        </p:nvSpPr>
        <p:spPr bwMode="auto">
          <a:xfrm>
            <a:off x="6659563" y="2133600"/>
            <a:ext cx="360362" cy="360363"/>
          </a:xfrm>
          <a:prstGeom prst="ellipse">
            <a:avLst/>
          </a:prstGeom>
          <a:solidFill>
            <a:srgbClr val="FFFF00"/>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00" name="Oval 612">
            <a:hlinkClick r:id="rId77" action="ppaction://hlinksldjump"/>
          </p:cNvPr>
          <p:cNvSpPr>
            <a:spLocks noChangeArrowheads="1"/>
          </p:cNvSpPr>
          <p:nvPr/>
        </p:nvSpPr>
        <p:spPr bwMode="auto">
          <a:xfrm>
            <a:off x="6659563" y="2636838"/>
            <a:ext cx="360362" cy="360362"/>
          </a:xfrm>
          <a:prstGeom prst="ellipse">
            <a:avLst/>
          </a:prstGeom>
          <a:solidFill>
            <a:srgbClr val="800000"/>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01" name="Oval 613">
            <a:hlinkClick r:id="rId78" action="ppaction://hlinksldjump"/>
          </p:cNvPr>
          <p:cNvSpPr>
            <a:spLocks noChangeArrowheads="1"/>
          </p:cNvSpPr>
          <p:nvPr/>
        </p:nvSpPr>
        <p:spPr bwMode="auto">
          <a:xfrm>
            <a:off x="7235825" y="3141663"/>
            <a:ext cx="360363" cy="360362"/>
          </a:xfrm>
          <a:prstGeom prst="ellipse">
            <a:avLst/>
          </a:prstGeom>
          <a:solidFill>
            <a:srgbClr val="333333"/>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02" name="Oval 614">
            <a:hlinkClick r:id="rId79" action="ppaction://hlinksldjump"/>
          </p:cNvPr>
          <p:cNvSpPr>
            <a:spLocks noChangeArrowheads="1"/>
          </p:cNvSpPr>
          <p:nvPr/>
        </p:nvSpPr>
        <p:spPr bwMode="auto">
          <a:xfrm>
            <a:off x="6659563" y="3141663"/>
            <a:ext cx="360362" cy="360362"/>
          </a:xfrm>
          <a:prstGeom prst="ellipse">
            <a:avLst/>
          </a:prstGeom>
          <a:solidFill>
            <a:srgbClr val="333399"/>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03" name="Oval 615"/>
          <p:cNvSpPr>
            <a:spLocks noChangeArrowheads="1"/>
          </p:cNvSpPr>
          <p:nvPr/>
        </p:nvSpPr>
        <p:spPr bwMode="auto">
          <a:xfrm>
            <a:off x="7883525" y="2133600"/>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04" name="Oval 616"/>
          <p:cNvSpPr>
            <a:spLocks noChangeArrowheads="1"/>
          </p:cNvSpPr>
          <p:nvPr/>
        </p:nvSpPr>
        <p:spPr bwMode="auto">
          <a:xfrm>
            <a:off x="8459788" y="2133600"/>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05" name="Oval 617"/>
          <p:cNvSpPr>
            <a:spLocks noChangeArrowheads="1"/>
          </p:cNvSpPr>
          <p:nvPr/>
        </p:nvSpPr>
        <p:spPr bwMode="auto">
          <a:xfrm>
            <a:off x="7883525" y="2133600"/>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06" name="Oval 618"/>
          <p:cNvSpPr>
            <a:spLocks noChangeArrowheads="1"/>
          </p:cNvSpPr>
          <p:nvPr/>
        </p:nvSpPr>
        <p:spPr bwMode="auto">
          <a:xfrm>
            <a:off x="8459788" y="2133600"/>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07" name="Oval 619"/>
          <p:cNvSpPr>
            <a:spLocks noChangeArrowheads="1"/>
          </p:cNvSpPr>
          <p:nvPr/>
        </p:nvSpPr>
        <p:spPr bwMode="auto">
          <a:xfrm>
            <a:off x="7883525" y="2636838"/>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08" name="Oval 620"/>
          <p:cNvSpPr>
            <a:spLocks noChangeArrowheads="1"/>
          </p:cNvSpPr>
          <p:nvPr/>
        </p:nvSpPr>
        <p:spPr bwMode="auto">
          <a:xfrm>
            <a:off x="8459788" y="2636838"/>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09" name="Oval 621"/>
          <p:cNvSpPr>
            <a:spLocks noChangeArrowheads="1"/>
          </p:cNvSpPr>
          <p:nvPr/>
        </p:nvSpPr>
        <p:spPr bwMode="auto">
          <a:xfrm>
            <a:off x="7883525" y="2133600"/>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10" name="Oval 622"/>
          <p:cNvSpPr>
            <a:spLocks noChangeArrowheads="1"/>
          </p:cNvSpPr>
          <p:nvPr/>
        </p:nvSpPr>
        <p:spPr bwMode="auto">
          <a:xfrm>
            <a:off x="7883525" y="2636838"/>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11" name="Oval 623"/>
          <p:cNvSpPr>
            <a:spLocks noChangeArrowheads="1"/>
          </p:cNvSpPr>
          <p:nvPr/>
        </p:nvSpPr>
        <p:spPr bwMode="auto">
          <a:xfrm>
            <a:off x="8459788" y="2636838"/>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12" name="Oval 624"/>
          <p:cNvSpPr>
            <a:spLocks noChangeArrowheads="1"/>
          </p:cNvSpPr>
          <p:nvPr/>
        </p:nvSpPr>
        <p:spPr bwMode="auto">
          <a:xfrm>
            <a:off x="8459788" y="2133600"/>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13" name="Oval 625"/>
          <p:cNvSpPr>
            <a:spLocks noChangeArrowheads="1"/>
          </p:cNvSpPr>
          <p:nvPr/>
        </p:nvSpPr>
        <p:spPr bwMode="auto">
          <a:xfrm>
            <a:off x="7883525" y="2133600"/>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14" name="Oval 626"/>
          <p:cNvSpPr>
            <a:spLocks noChangeArrowheads="1"/>
          </p:cNvSpPr>
          <p:nvPr/>
        </p:nvSpPr>
        <p:spPr bwMode="auto">
          <a:xfrm>
            <a:off x="7883525" y="2636838"/>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15" name="Oval 627"/>
          <p:cNvSpPr>
            <a:spLocks noChangeArrowheads="1"/>
          </p:cNvSpPr>
          <p:nvPr/>
        </p:nvSpPr>
        <p:spPr bwMode="auto">
          <a:xfrm>
            <a:off x="8459788" y="2636838"/>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16" name="Oval 628"/>
          <p:cNvSpPr>
            <a:spLocks noChangeArrowheads="1"/>
          </p:cNvSpPr>
          <p:nvPr/>
        </p:nvSpPr>
        <p:spPr bwMode="auto">
          <a:xfrm>
            <a:off x="8459788" y="3141663"/>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17" name="Oval 629"/>
          <p:cNvSpPr>
            <a:spLocks noChangeArrowheads="1"/>
          </p:cNvSpPr>
          <p:nvPr/>
        </p:nvSpPr>
        <p:spPr bwMode="auto">
          <a:xfrm>
            <a:off x="7883525" y="3141663"/>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18" name="Oval 630"/>
          <p:cNvSpPr>
            <a:spLocks noChangeArrowheads="1"/>
          </p:cNvSpPr>
          <p:nvPr/>
        </p:nvSpPr>
        <p:spPr bwMode="auto">
          <a:xfrm>
            <a:off x="7883525" y="2636838"/>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19" name="Oval 631"/>
          <p:cNvSpPr>
            <a:spLocks noChangeArrowheads="1"/>
          </p:cNvSpPr>
          <p:nvPr/>
        </p:nvSpPr>
        <p:spPr bwMode="auto">
          <a:xfrm>
            <a:off x="8459788" y="3141663"/>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20" name="Oval 632"/>
          <p:cNvSpPr>
            <a:spLocks noChangeArrowheads="1"/>
          </p:cNvSpPr>
          <p:nvPr/>
        </p:nvSpPr>
        <p:spPr bwMode="auto">
          <a:xfrm>
            <a:off x="7883525" y="3141663"/>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21" name="Oval 633"/>
          <p:cNvSpPr>
            <a:spLocks noChangeArrowheads="1"/>
          </p:cNvSpPr>
          <p:nvPr/>
        </p:nvSpPr>
        <p:spPr bwMode="auto">
          <a:xfrm>
            <a:off x="7883525" y="2133600"/>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22" name="Oval 634"/>
          <p:cNvSpPr>
            <a:spLocks noChangeArrowheads="1"/>
          </p:cNvSpPr>
          <p:nvPr/>
        </p:nvSpPr>
        <p:spPr bwMode="auto">
          <a:xfrm>
            <a:off x="7883525" y="2636838"/>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23" name="Oval 635"/>
          <p:cNvSpPr>
            <a:spLocks noChangeArrowheads="1"/>
          </p:cNvSpPr>
          <p:nvPr/>
        </p:nvSpPr>
        <p:spPr bwMode="auto">
          <a:xfrm>
            <a:off x="8459788" y="3141663"/>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24" name="Oval 636"/>
          <p:cNvSpPr>
            <a:spLocks noChangeArrowheads="1"/>
          </p:cNvSpPr>
          <p:nvPr/>
        </p:nvSpPr>
        <p:spPr bwMode="auto">
          <a:xfrm>
            <a:off x="7883525" y="3141663"/>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25" name="Oval 637"/>
          <p:cNvSpPr>
            <a:spLocks noChangeArrowheads="1"/>
          </p:cNvSpPr>
          <p:nvPr/>
        </p:nvSpPr>
        <p:spPr bwMode="auto">
          <a:xfrm>
            <a:off x="8459788" y="2133600"/>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26" name="Oval 638"/>
          <p:cNvSpPr>
            <a:spLocks noChangeArrowheads="1"/>
          </p:cNvSpPr>
          <p:nvPr/>
        </p:nvSpPr>
        <p:spPr bwMode="auto">
          <a:xfrm>
            <a:off x="7883525" y="2133600"/>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27" name="Oval 639"/>
          <p:cNvSpPr>
            <a:spLocks noChangeArrowheads="1"/>
          </p:cNvSpPr>
          <p:nvPr/>
        </p:nvSpPr>
        <p:spPr bwMode="auto">
          <a:xfrm>
            <a:off x="7883525" y="2636838"/>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28" name="Oval 640"/>
          <p:cNvSpPr>
            <a:spLocks noChangeArrowheads="1"/>
          </p:cNvSpPr>
          <p:nvPr/>
        </p:nvSpPr>
        <p:spPr bwMode="auto">
          <a:xfrm>
            <a:off x="8459788" y="3141663"/>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29" name="Oval 641"/>
          <p:cNvSpPr>
            <a:spLocks noChangeArrowheads="1"/>
          </p:cNvSpPr>
          <p:nvPr/>
        </p:nvSpPr>
        <p:spPr bwMode="auto">
          <a:xfrm>
            <a:off x="7883525" y="3141663"/>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30" name="Oval 642">
            <a:hlinkClick r:id="rId80" action="ppaction://hlinksldjump"/>
          </p:cNvPr>
          <p:cNvSpPr>
            <a:spLocks noChangeArrowheads="1"/>
          </p:cNvSpPr>
          <p:nvPr/>
        </p:nvSpPr>
        <p:spPr bwMode="auto">
          <a:xfrm>
            <a:off x="8459788" y="2636838"/>
            <a:ext cx="360362" cy="360362"/>
          </a:xfrm>
          <a:prstGeom prst="ellipse">
            <a:avLst/>
          </a:prstGeom>
          <a:solidFill>
            <a:srgbClr val="008000"/>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31" name="Oval 643">
            <a:hlinkClick r:id="rId81" action="ppaction://hlinksldjump"/>
          </p:cNvPr>
          <p:cNvSpPr>
            <a:spLocks noChangeArrowheads="1"/>
          </p:cNvSpPr>
          <p:nvPr/>
        </p:nvSpPr>
        <p:spPr bwMode="auto">
          <a:xfrm>
            <a:off x="8459788" y="2133600"/>
            <a:ext cx="360362" cy="360363"/>
          </a:xfrm>
          <a:prstGeom prst="ellipse">
            <a:avLst/>
          </a:prstGeom>
          <a:solidFill>
            <a:srgbClr val="00CCFF"/>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32" name="Oval 644">
            <a:hlinkClick r:id="rId82" action="ppaction://hlinksldjump"/>
          </p:cNvPr>
          <p:cNvSpPr>
            <a:spLocks noChangeArrowheads="1"/>
          </p:cNvSpPr>
          <p:nvPr/>
        </p:nvSpPr>
        <p:spPr bwMode="auto">
          <a:xfrm>
            <a:off x="7885113" y="2133600"/>
            <a:ext cx="360362" cy="360363"/>
          </a:xfrm>
          <a:prstGeom prst="ellipse">
            <a:avLst/>
          </a:prstGeom>
          <a:solidFill>
            <a:srgbClr val="00FFFF"/>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33" name="Oval 645">
            <a:hlinkClick r:id="rId83" action="ppaction://hlinksldjump"/>
          </p:cNvPr>
          <p:cNvSpPr>
            <a:spLocks noChangeArrowheads="1"/>
          </p:cNvSpPr>
          <p:nvPr/>
        </p:nvSpPr>
        <p:spPr bwMode="auto">
          <a:xfrm>
            <a:off x="7885113" y="2636838"/>
            <a:ext cx="360362" cy="360362"/>
          </a:xfrm>
          <a:prstGeom prst="ellipse">
            <a:avLst/>
          </a:prstGeom>
          <a:solidFill>
            <a:srgbClr val="808000"/>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34" name="Oval 646">
            <a:hlinkClick r:id="rId84" action="ppaction://hlinksldjump"/>
          </p:cNvPr>
          <p:cNvSpPr>
            <a:spLocks noChangeArrowheads="1"/>
          </p:cNvSpPr>
          <p:nvPr/>
        </p:nvSpPr>
        <p:spPr bwMode="auto">
          <a:xfrm>
            <a:off x="8459788" y="3141663"/>
            <a:ext cx="360362" cy="360362"/>
          </a:xfrm>
          <a:prstGeom prst="ellipse">
            <a:avLst/>
          </a:prstGeom>
          <a:solidFill>
            <a:srgbClr val="FAFF2D"/>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35" name="Oval 647">
            <a:hlinkClick r:id="rId85" action="ppaction://hlinksldjump"/>
          </p:cNvPr>
          <p:cNvSpPr>
            <a:spLocks noChangeArrowheads="1"/>
          </p:cNvSpPr>
          <p:nvPr/>
        </p:nvSpPr>
        <p:spPr bwMode="auto">
          <a:xfrm>
            <a:off x="7885113" y="3141663"/>
            <a:ext cx="360362" cy="360362"/>
          </a:xfrm>
          <a:prstGeom prst="ellipse">
            <a:avLst/>
          </a:prstGeom>
          <a:solidFill>
            <a:srgbClr val="FA1657"/>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36" name="Oval 648"/>
          <p:cNvSpPr>
            <a:spLocks noChangeArrowheads="1"/>
          </p:cNvSpPr>
          <p:nvPr/>
        </p:nvSpPr>
        <p:spPr bwMode="auto">
          <a:xfrm>
            <a:off x="250825" y="3716338"/>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37" name="Oval 649"/>
          <p:cNvSpPr>
            <a:spLocks noChangeArrowheads="1"/>
          </p:cNvSpPr>
          <p:nvPr/>
        </p:nvSpPr>
        <p:spPr bwMode="auto">
          <a:xfrm>
            <a:off x="827088" y="3716338"/>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38" name="Oval 650"/>
          <p:cNvSpPr>
            <a:spLocks noChangeArrowheads="1"/>
          </p:cNvSpPr>
          <p:nvPr/>
        </p:nvSpPr>
        <p:spPr bwMode="auto">
          <a:xfrm>
            <a:off x="250825" y="3716338"/>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39" name="Oval 651"/>
          <p:cNvSpPr>
            <a:spLocks noChangeArrowheads="1"/>
          </p:cNvSpPr>
          <p:nvPr/>
        </p:nvSpPr>
        <p:spPr bwMode="auto">
          <a:xfrm>
            <a:off x="827088" y="3716338"/>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40" name="Oval 652"/>
          <p:cNvSpPr>
            <a:spLocks noChangeArrowheads="1"/>
          </p:cNvSpPr>
          <p:nvPr/>
        </p:nvSpPr>
        <p:spPr bwMode="auto">
          <a:xfrm>
            <a:off x="250825" y="4219575"/>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41" name="Oval 653"/>
          <p:cNvSpPr>
            <a:spLocks noChangeArrowheads="1"/>
          </p:cNvSpPr>
          <p:nvPr/>
        </p:nvSpPr>
        <p:spPr bwMode="auto">
          <a:xfrm>
            <a:off x="827088" y="4219575"/>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42" name="Oval 654"/>
          <p:cNvSpPr>
            <a:spLocks noChangeArrowheads="1"/>
          </p:cNvSpPr>
          <p:nvPr/>
        </p:nvSpPr>
        <p:spPr bwMode="auto">
          <a:xfrm>
            <a:off x="250825" y="3716338"/>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43" name="Oval 655"/>
          <p:cNvSpPr>
            <a:spLocks noChangeArrowheads="1"/>
          </p:cNvSpPr>
          <p:nvPr/>
        </p:nvSpPr>
        <p:spPr bwMode="auto">
          <a:xfrm>
            <a:off x="250825" y="4219575"/>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44" name="Oval 656"/>
          <p:cNvSpPr>
            <a:spLocks noChangeArrowheads="1"/>
          </p:cNvSpPr>
          <p:nvPr/>
        </p:nvSpPr>
        <p:spPr bwMode="auto">
          <a:xfrm>
            <a:off x="827088" y="4219575"/>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45" name="Oval 657"/>
          <p:cNvSpPr>
            <a:spLocks noChangeArrowheads="1"/>
          </p:cNvSpPr>
          <p:nvPr/>
        </p:nvSpPr>
        <p:spPr bwMode="auto">
          <a:xfrm>
            <a:off x="827088" y="3716338"/>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46" name="Oval 658"/>
          <p:cNvSpPr>
            <a:spLocks noChangeArrowheads="1"/>
          </p:cNvSpPr>
          <p:nvPr/>
        </p:nvSpPr>
        <p:spPr bwMode="auto">
          <a:xfrm>
            <a:off x="250825" y="3716338"/>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47" name="Oval 659"/>
          <p:cNvSpPr>
            <a:spLocks noChangeArrowheads="1"/>
          </p:cNvSpPr>
          <p:nvPr/>
        </p:nvSpPr>
        <p:spPr bwMode="auto">
          <a:xfrm>
            <a:off x="250825" y="4219575"/>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48" name="Oval 660"/>
          <p:cNvSpPr>
            <a:spLocks noChangeArrowheads="1"/>
          </p:cNvSpPr>
          <p:nvPr/>
        </p:nvSpPr>
        <p:spPr bwMode="auto">
          <a:xfrm>
            <a:off x="827088" y="4219575"/>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49" name="Oval 661"/>
          <p:cNvSpPr>
            <a:spLocks noChangeArrowheads="1"/>
          </p:cNvSpPr>
          <p:nvPr/>
        </p:nvSpPr>
        <p:spPr bwMode="auto">
          <a:xfrm>
            <a:off x="827088" y="4724400"/>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50" name="Oval 662"/>
          <p:cNvSpPr>
            <a:spLocks noChangeArrowheads="1"/>
          </p:cNvSpPr>
          <p:nvPr/>
        </p:nvSpPr>
        <p:spPr bwMode="auto">
          <a:xfrm>
            <a:off x="250825" y="4724400"/>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51" name="Oval 663"/>
          <p:cNvSpPr>
            <a:spLocks noChangeArrowheads="1"/>
          </p:cNvSpPr>
          <p:nvPr/>
        </p:nvSpPr>
        <p:spPr bwMode="auto">
          <a:xfrm>
            <a:off x="250825" y="4219575"/>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52" name="Oval 664"/>
          <p:cNvSpPr>
            <a:spLocks noChangeArrowheads="1"/>
          </p:cNvSpPr>
          <p:nvPr/>
        </p:nvSpPr>
        <p:spPr bwMode="auto">
          <a:xfrm>
            <a:off x="827088" y="4724400"/>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53" name="Oval 665"/>
          <p:cNvSpPr>
            <a:spLocks noChangeArrowheads="1"/>
          </p:cNvSpPr>
          <p:nvPr/>
        </p:nvSpPr>
        <p:spPr bwMode="auto">
          <a:xfrm>
            <a:off x="250825" y="4724400"/>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54" name="Oval 666"/>
          <p:cNvSpPr>
            <a:spLocks noChangeArrowheads="1"/>
          </p:cNvSpPr>
          <p:nvPr/>
        </p:nvSpPr>
        <p:spPr bwMode="auto">
          <a:xfrm>
            <a:off x="250825" y="3716338"/>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55" name="Oval 667"/>
          <p:cNvSpPr>
            <a:spLocks noChangeArrowheads="1"/>
          </p:cNvSpPr>
          <p:nvPr/>
        </p:nvSpPr>
        <p:spPr bwMode="auto">
          <a:xfrm>
            <a:off x="250825" y="4219575"/>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56" name="Oval 668"/>
          <p:cNvSpPr>
            <a:spLocks noChangeArrowheads="1"/>
          </p:cNvSpPr>
          <p:nvPr/>
        </p:nvSpPr>
        <p:spPr bwMode="auto">
          <a:xfrm>
            <a:off x="827088" y="4724400"/>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57" name="Oval 669"/>
          <p:cNvSpPr>
            <a:spLocks noChangeArrowheads="1"/>
          </p:cNvSpPr>
          <p:nvPr/>
        </p:nvSpPr>
        <p:spPr bwMode="auto">
          <a:xfrm>
            <a:off x="250825" y="4724400"/>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58" name="Oval 670"/>
          <p:cNvSpPr>
            <a:spLocks noChangeArrowheads="1"/>
          </p:cNvSpPr>
          <p:nvPr/>
        </p:nvSpPr>
        <p:spPr bwMode="auto">
          <a:xfrm>
            <a:off x="827088" y="3716338"/>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59" name="Oval 671"/>
          <p:cNvSpPr>
            <a:spLocks noChangeArrowheads="1"/>
          </p:cNvSpPr>
          <p:nvPr/>
        </p:nvSpPr>
        <p:spPr bwMode="auto">
          <a:xfrm>
            <a:off x="250825" y="3716338"/>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60" name="Oval 672"/>
          <p:cNvSpPr>
            <a:spLocks noChangeArrowheads="1"/>
          </p:cNvSpPr>
          <p:nvPr/>
        </p:nvSpPr>
        <p:spPr bwMode="auto">
          <a:xfrm>
            <a:off x="250825" y="4219575"/>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61" name="Oval 673"/>
          <p:cNvSpPr>
            <a:spLocks noChangeArrowheads="1"/>
          </p:cNvSpPr>
          <p:nvPr/>
        </p:nvSpPr>
        <p:spPr bwMode="auto">
          <a:xfrm>
            <a:off x="827088" y="4724400"/>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62" name="Oval 674"/>
          <p:cNvSpPr>
            <a:spLocks noChangeArrowheads="1"/>
          </p:cNvSpPr>
          <p:nvPr/>
        </p:nvSpPr>
        <p:spPr bwMode="auto">
          <a:xfrm>
            <a:off x="250825" y="4724400"/>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63" name="Oval 675">
            <a:hlinkClick r:id="rId86" action="ppaction://hlinksldjump"/>
          </p:cNvPr>
          <p:cNvSpPr>
            <a:spLocks noChangeArrowheads="1"/>
          </p:cNvSpPr>
          <p:nvPr/>
        </p:nvSpPr>
        <p:spPr bwMode="auto">
          <a:xfrm>
            <a:off x="827088" y="4221163"/>
            <a:ext cx="360362" cy="360362"/>
          </a:xfrm>
          <a:prstGeom prst="ellipse">
            <a:avLst/>
          </a:prstGeom>
          <a:solidFill>
            <a:srgbClr val="C0C0C0"/>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64" name="Oval 676">
            <a:hlinkClick r:id="rId87" action="ppaction://hlinksldjump"/>
          </p:cNvPr>
          <p:cNvSpPr>
            <a:spLocks noChangeArrowheads="1"/>
          </p:cNvSpPr>
          <p:nvPr/>
        </p:nvSpPr>
        <p:spPr bwMode="auto">
          <a:xfrm>
            <a:off x="827088" y="3716338"/>
            <a:ext cx="360362" cy="360362"/>
          </a:xfrm>
          <a:prstGeom prst="ellipse">
            <a:avLst/>
          </a:prstGeom>
          <a:solidFill>
            <a:srgbClr val="FFCC99"/>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65" name="Oval 677">
            <a:hlinkClick r:id="rId88" action="ppaction://hlinksldjump"/>
          </p:cNvPr>
          <p:cNvSpPr>
            <a:spLocks noChangeArrowheads="1"/>
          </p:cNvSpPr>
          <p:nvPr/>
        </p:nvSpPr>
        <p:spPr bwMode="auto">
          <a:xfrm>
            <a:off x="250825" y="3716338"/>
            <a:ext cx="360363" cy="360362"/>
          </a:xfrm>
          <a:prstGeom prst="ellipse">
            <a:avLst/>
          </a:prstGeom>
          <a:solidFill>
            <a:srgbClr val="FF99CC"/>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66" name="Oval 678">
            <a:hlinkClick r:id="rId89" action="ppaction://hlinksldjump"/>
          </p:cNvPr>
          <p:cNvSpPr>
            <a:spLocks noChangeArrowheads="1"/>
          </p:cNvSpPr>
          <p:nvPr/>
        </p:nvSpPr>
        <p:spPr bwMode="auto">
          <a:xfrm>
            <a:off x="250825" y="4221163"/>
            <a:ext cx="360363" cy="360362"/>
          </a:xfrm>
          <a:prstGeom prst="ellipse">
            <a:avLst/>
          </a:prstGeom>
          <a:solidFill>
            <a:srgbClr val="993366"/>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67" name="Oval 679">
            <a:hlinkClick r:id="rId90" action="ppaction://hlinksldjump"/>
          </p:cNvPr>
          <p:cNvSpPr>
            <a:spLocks noChangeArrowheads="1"/>
          </p:cNvSpPr>
          <p:nvPr/>
        </p:nvSpPr>
        <p:spPr bwMode="auto">
          <a:xfrm>
            <a:off x="827088" y="4724400"/>
            <a:ext cx="360362" cy="360363"/>
          </a:xfrm>
          <a:prstGeom prst="ellipse">
            <a:avLst/>
          </a:prstGeom>
          <a:solidFill>
            <a:srgbClr val="0000FF"/>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68" name="Oval 680">
            <a:hlinkClick r:id="rId91" action="ppaction://hlinksldjump"/>
          </p:cNvPr>
          <p:cNvSpPr>
            <a:spLocks noChangeArrowheads="1"/>
          </p:cNvSpPr>
          <p:nvPr/>
        </p:nvSpPr>
        <p:spPr bwMode="auto">
          <a:xfrm>
            <a:off x="250825" y="4724400"/>
            <a:ext cx="360363" cy="360363"/>
          </a:xfrm>
          <a:prstGeom prst="ellipse">
            <a:avLst/>
          </a:prstGeom>
          <a:solidFill>
            <a:srgbClr val="008080"/>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69" name="Oval 681"/>
          <p:cNvSpPr>
            <a:spLocks noChangeArrowheads="1"/>
          </p:cNvSpPr>
          <p:nvPr/>
        </p:nvSpPr>
        <p:spPr bwMode="auto">
          <a:xfrm>
            <a:off x="1474788" y="3716338"/>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70" name="Oval 682"/>
          <p:cNvSpPr>
            <a:spLocks noChangeArrowheads="1"/>
          </p:cNvSpPr>
          <p:nvPr/>
        </p:nvSpPr>
        <p:spPr bwMode="auto">
          <a:xfrm>
            <a:off x="2051050" y="3716338"/>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71" name="Oval 683"/>
          <p:cNvSpPr>
            <a:spLocks noChangeArrowheads="1"/>
          </p:cNvSpPr>
          <p:nvPr/>
        </p:nvSpPr>
        <p:spPr bwMode="auto">
          <a:xfrm>
            <a:off x="1474788" y="3716338"/>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72" name="Oval 684"/>
          <p:cNvSpPr>
            <a:spLocks noChangeArrowheads="1"/>
          </p:cNvSpPr>
          <p:nvPr/>
        </p:nvSpPr>
        <p:spPr bwMode="auto">
          <a:xfrm>
            <a:off x="2051050" y="3716338"/>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73" name="Oval 685"/>
          <p:cNvSpPr>
            <a:spLocks noChangeArrowheads="1"/>
          </p:cNvSpPr>
          <p:nvPr/>
        </p:nvSpPr>
        <p:spPr bwMode="auto">
          <a:xfrm>
            <a:off x="1474788" y="4219575"/>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74" name="Oval 686"/>
          <p:cNvSpPr>
            <a:spLocks noChangeArrowheads="1"/>
          </p:cNvSpPr>
          <p:nvPr/>
        </p:nvSpPr>
        <p:spPr bwMode="auto">
          <a:xfrm>
            <a:off x="2051050" y="4219575"/>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75" name="Oval 687"/>
          <p:cNvSpPr>
            <a:spLocks noChangeArrowheads="1"/>
          </p:cNvSpPr>
          <p:nvPr/>
        </p:nvSpPr>
        <p:spPr bwMode="auto">
          <a:xfrm>
            <a:off x="1474788" y="3716338"/>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76" name="Oval 688"/>
          <p:cNvSpPr>
            <a:spLocks noChangeArrowheads="1"/>
          </p:cNvSpPr>
          <p:nvPr/>
        </p:nvSpPr>
        <p:spPr bwMode="auto">
          <a:xfrm>
            <a:off x="1474788" y="4219575"/>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77" name="Oval 689"/>
          <p:cNvSpPr>
            <a:spLocks noChangeArrowheads="1"/>
          </p:cNvSpPr>
          <p:nvPr/>
        </p:nvSpPr>
        <p:spPr bwMode="auto">
          <a:xfrm>
            <a:off x="2051050" y="4219575"/>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78" name="Oval 690"/>
          <p:cNvSpPr>
            <a:spLocks noChangeArrowheads="1"/>
          </p:cNvSpPr>
          <p:nvPr/>
        </p:nvSpPr>
        <p:spPr bwMode="auto">
          <a:xfrm>
            <a:off x="2051050" y="3716338"/>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79" name="Oval 691"/>
          <p:cNvSpPr>
            <a:spLocks noChangeArrowheads="1"/>
          </p:cNvSpPr>
          <p:nvPr/>
        </p:nvSpPr>
        <p:spPr bwMode="auto">
          <a:xfrm>
            <a:off x="1474788" y="3716338"/>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80" name="Oval 692"/>
          <p:cNvSpPr>
            <a:spLocks noChangeArrowheads="1"/>
          </p:cNvSpPr>
          <p:nvPr/>
        </p:nvSpPr>
        <p:spPr bwMode="auto">
          <a:xfrm>
            <a:off x="1474788" y="4219575"/>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81" name="Oval 693"/>
          <p:cNvSpPr>
            <a:spLocks noChangeArrowheads="1"/>
          </p:cNvSpPr>
          <p:nvPr/>
        </p:nvSpPr>
        <p:spPr bwMode="auto">
          <a:xfrm>
            <a:off x="2051050" y="4219575"/>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82" name="Oval 694"/>
          <p:cNvSpPr>
            <a:spLocks noChangeArrowheads="1"/>
          </p:cNvSpPr>
          <p:nvPr/>
        </p:nvSpPr>
        <p:spPr bwMode="auto">
          <a:xfrm>
            <a:off x="2051050" y="4724400"/>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83" name="Oval 695"/>
          <p:cNvSpPr>
            <a:spLocks noChangeArrowheads="1"/>
          </p:cNvSpPr>
          <p:nvPr/>
        </p:nvSpPr>
        <p:spPr bwMode="auto">
          <a:xfrm>
            <a:off x="1474788" y="4724400"/>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84" name="Oval 696"/>
          <p:cNvSpPr>
            <a:spLocks noChangeArrowheads="1"/>
          </p:cNvSpPr>
          <p:nvPr/>
        </p:nvSpPr>
        <p:spPr bwMode="auto">
          <a:xfrm>
            <a:off x="1474788" y="4219575"/>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85" name="Oval 697"/>
          <p:cNvSpPr>
            <a:spLocks noChangeArrowheads="1"/>
          </p:cNvSpPr>
          <p:nvPr/>
        </p:nvSpPr>
        <p:spPr bwMode="auto">
          <a:xfrm>
            <a:off x="2051050" y="4724400"/>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86" name="Oval 698"/>
          <p:cNvSpPr>
            <a:spLocks noChangeArrowheads="1"/>
          </p:cNvSpPr>
          <p:nvPr/>
        </p:nvSpPr>
        <p:spPr bwMode="auto">
          <a:xfrm>
            <a:off x="1474788" y="4724400"/>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87" name="Oval 699"/>
          <p:cNvSpPr>
            <a:spLocks noChangeArrowheads="1"/>
          </p:cNvSpPr>
          <p:nvPr/>
        </p:nvSpPr>
        <p:spPr bwMode="auto">
          <a:xfrm>
            <a:off x="1474788" y="3716338"/>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88" name="Oval 700"/>
          <p:cNvSpPr>
            <a:spLocks noChangeArrowheads="1"/>
          </p:cNvSpPr>
          <p:nvPr/>
        </p:nvSpPr>
        <p:spPr bwMode="auto">
          <a:xfrm>
            <a:off x="1474788" y="4219575"/>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89" name="Oval 701"/>
          <p:cNvSpPr>
            <a:spLocks noChangeArrowheads="1"/>
          </p:cNvSpPr>
          <p:nvPr/>
        </p:nvSpPr>
        <p:spPr bwMode="auto">
          <a:xfrm>
            <a:off x="2051050" y="4724400"/>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90" name="Oval 702"/>
          <p:cNvSpPr>
            <a:spLocks noChangeArrowheads="1"/>
          </p:cNvSpPr>
          <p:nvPr/>
        </p:nvSpPr>
        <p:spPr bwMode="auto">
          <a:xfrm>
            <a:off x="1474788" y="4724400"/>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91" name="Oval 703"/>
          <p:cNvSpPr>
            <a:spLocks noChangeArrowheads="1"/>
          </p:cNvSpPr>
          <p:nvPr/>
        </p:nvSpPr>
        <p:spPr bwMode="auto">
          <a:xfrm>
            <a:off x="2051050" y="3716338"/>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92" name="Oval 704"/>
          <p:cNvSpPr>
            <a:spLocks noChangeArrowheads="1"/>
          </p:cNvSpPr>
          <p:nvPr/>
        </p:nvSpPr>
        <p:spPr bwMode="auto">
          <a:xfrm>
            <a:off x="1474788" y="3716338"/>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93" name="Oval 705"/>
          <p:cNvSpPr>
            <a:spLocks noChangeArrowheads="1"/>
          </p:cNvSpPr>
          <p:nvPr/>
        </p:nvSpPr>
        <p:spPr bwMode="auto">
          <a:xfrm>
            <a:off x="1474788" y="4219575"/>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94" name="Oval 706"/>
          <p:cNvSpPr>
            <a:spLocks noChangeArrowheads="1"/>
          </p:cNvSpPr>
          <p:nvPr/>
        </p:nvSpPr>
        <p:spPr bwMode="auto">
          <a:xfrm>
            <a:off x="2051050" y="4724400"/>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95" name="Oval 707"/>
          <p:cNvSpPr>
            <a:spLocks noChangeArrowheads="1"/>
          </p:cNvSpPr>
          <p:nvPr/>
        </p:nvSpPr>
        <p:spPr bwMode="auto">
          <a:xfrm>
            <a:off x="1474788" y="4724400"/>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96" name="Oval 708">
            <a:hlinkClick r:id="rId92" action="ppaction://hlinksldjump"/>
          </p:cNvPr>
          <p:cNvSpPr>
            <a:spLocks noChangeArrowheads="1"/>
          </p:cNvSpPr>
          <p:nvPr/>
        </p:nvSpPr>
        <p:spPr bwMode="auto">
          <a:xfrm>
            <a:off x="2051050" y="4219575"/>
            <a:ext cx="360363" cy="360363"/>
          </a:xfrm>
          <a:prstGeom prst="ellipse">
            <a:avLst/>
          </a:prstGeom>
          <a:solidFill>
            <a:srgbClr val="FF9900"/>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97" name="Oval 709">
            <a:hlinkClick r:id="rId93" action="ppaction://hlinksldjump"/>
          </p:cNvPr>
          <p:cNvSpPr>
            <a:spLocks noChangeArrowheads="1"/>
          </p:cNvSpPr>
          <p:nvPr/>
        </p:nvSpPr>
        <p:spPr bwMode="auto">
          <a:xfrm>
            <a:off x="2051050" y="3716338"/>
            <a:ext cx="360363" cy="360362"/>
          </a:xfrm>
          <a:prstGeom prst="ellipse">
            <a:avLst/>
          </a:prstGeom>
          <a:solidFill>
            <a:srgbClr val="CCFFCC"/>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98" name="Oval 710">
            <a:hlinkClick r:id="rId94" action="ppaction://hlinksldjump"/>
          </p:cNvPr>
          <p:cNvSpPr>
            <a:spLocks noChangeArrowheads="1"/>
          </p:cNvSpPr>
          <p:nvPr/>
        </p:nvSpPr>
        <p:spPr bwMode="auto">
          <a:xfrm>
            <a:off x="1476375" y="3716338"/>
            <a:ext cx="360363" cy="360362"/>
          </a:xfrm>
          <a:prstGeom prst="ellipse">
            <a:avLst/>
          </a:prstGeom>
          <a:solidFill>
            <a:srgbClr val="FFFF99"/>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99" name="Oval 711">
            <a:hlinkClick r:id="rId95" action="ppaction://hlinksldjump"/>
          </p:cNvPr>
          <p:cNvSpPr>
            <a:spLocks noChangeArrowheads="1"/>
          </p:cNvSpPr>
          <p:nvPr/>
        </p:nvSpPr>
        <p:spPr bwMode="auto">
          <a:xfrm>
            <a:off x="1476375" y="4221163"/>
            <a:ext cx="360363" cy="360362"/>
          </a:xfrm>
          <a:prstGeom prst="ellipse">
            <a:avLst/>
          </a:prstGeom>
          <a:solidFill>
            <a:srgbClr val="FF0000"/>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00" name="Oval 712">
            <a:hlinkClick r:id="rId96" action="ppaction://hlinksldjump"/>
          </p:cNvPr>
          <p:cNvSpPr>
            <a:spLocks noChangeArrowheads="1"/>
          </p:cNvSpPr>
          <p:nvPr/>
        </p:nvSpPr>
        <p:spPr bwMode="auto">
          <a:xfrm>
            <a:off x="2051050" y="4724400"/>
            <a:ext cx="360363" cy="360363"/>
          </a:xfrm>
          <a:prstGeom prst="ellipse">
            <a:avLst/>
          </a:prstGeom>
          <a:solidFill>
            <a:srgbClr val="808080"/>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01" name="Oval 713">
            <a:hlinkClick r:id="rId97" action="ppaction://hlinksldjump"/>
          </p:cNvPr>
          <p:cNvSpPr>
            <a:spLocks noChangeArrowheads="1"/>
          </p:cNvSpPr>
          <p:nvPr/>
        </p:nvSpPr>
        <p:spPr bwMode="auto">
          <a:xfrm>
            <a:off x="1476375" y="4724400"/>
            <a:ext cx="360363" cy="360363"/>
          </a:xfrm>
          <a:prstGeom prst="ellipse">
            <a:avLst/>
          </a:prstGeom>
          <a:solidFill>
            <a:srgbClr val="666699"/>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02" name="Oval 714"/>
          <p:cNvSpPr>
            <a:spLocks noChangeArrowheads="1"/>
          </p:cNvSpPr>
          <p:nvPr/>
        </p:nvSpPr>
        <p:spPr bwMode="auto">
          <a:xfrm>
            <a:off x="2771775" y="3716338"/>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03" name="Oval 715"/>
          <p:cNvSpPr>
            <a:spLocks noChangeArrowheads="1"/>
          </p:cNvSpPr>
          <p:nvPr/>
        </p:nvSpPr>
        <p:spPr bwMode="auto">
          <a:xfrm>
            <a:off x="3348038" y="3716338"/>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04" name="Oval 716"/>
          <p:cNvSpPr>
            <a:spLocks noChangeArrowheads="1"/>
          </p:cNvSpPr>
          <p:nvPr/>
        </p:nvSpPr>
        <p:spPr bwMode="auto">
          <a:xfrm>
            <a:off x="2771775" y="3716338"/>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05" name="Oval 717"/>
          <p:cNvSpPr>
            <a:spLocks noChangeArrowheads="1"/>
          </p:cNvSpPr>
          <p:nvPr/>
        </p:nvSpPr>
        <p:spPr bwMode="auto">
          <a:xfrm>
            <a:off x="3348038" y="3716338"/>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06" name="Oval 718"/>
          <p:cNvSpPr>
            <a:spLocks noChangeArrowheads="1"/>
          </p:cNvSpPr>
          <p:nvPr/>
        </p:nvSpPr>
        <p:spPr bwMode="auto">
          <a:xfrm>
            <a:off x="2771775" y="4219575"/>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07" name="Oval 719"/>
          <p:cNvSpPr>
            <a:spLocks noChangeArrowheads="1"/>
          </p:cNvSpPr>
          <p:nvPr/>
        </p:nvSpPr>
        <p:spPr bwMode="auto">
          <a:xfrm>
            <a:off x="3348038" y="4219575"/>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08" name="Oval 720"/>
          <p:cNvSpPr>
            <a:spLocks noChangeArrowheads="1"/>
          </p:cNvSpPr>
          <p:nvPr/>
        </p:nvSpPr>
        <p:spPr bwMode="auto">
          <a:xfrm>
            <a:off x="2771775" y="3716338"/>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09" name="Oval 721"/>
          <p:cNvSpPr>
            <a:spLocks noChangeArrowheads="1"/>
          </p:cNvSpPr>
          <p:nvPr/>
        </p:nvSpPr>
        <p:spPr bwMode="auto">
          <a:xfrm>
            <a:off x="2771775" y="4219575"/>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10" name="Oval 722"/>
          <p:cNvSpPr>
            <a:spLocks noChangeArrowheads="1"/>
          </p:cNvSpPr>
          <p:nvPr/>
        </p:nvSpPr>
        <p:spPr bwMode="auto">
          <a:xfrm>
            <a:off x="3348038" y="4219575"/>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11" name="Oval 723"/>
          <p:cNvSpPr>
            <a:spLocks noChangeArrowheads="1"/>
          </p:cNvSpPr>
          <p:nvPr/>
        </p:nvSpPr>
        <p:spPr bwMode="auto">
          <a:xfrm>
            <a:off x="3348038" y="3716338"/>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12" name="Oval 724"/>
          <p:cNvSpPr>
            <a:spLocks noChangeArrowheads="1"/>
          </p:cNvSpPr>
          <p:nvPr/>
        </p:nvSpPr>
        <p:spPr bwMode="auto">
          <a:xfrm>
            <a:off x="2771775" y="3716338"/>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13" name="Oval 725"/>
          <p:cNvSpPr>
            <a:spLocks noChangeArrowheads="1"/>
          </p:cNvSpPr>
          <p:nvPr/>
        </p:nvSpPr>
        <p:spPr bwMode="auto">
          <a:xfrm>
            <a:off x="2771775" y="4219575"/>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14" name="Oval 726"/>
          <p:cNvSpPr>
            <a:spLocks noChangeArrowheads="1"/>
          </p:cNvSpPr>
          <p:nvPr/>
        </p:nvSpPr>
        <p:spPr bwMode="auto">
          <a:xfrm>
            <a:off x="3348038" y="4219575"/>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15" name="Oval 727"/>
          <p:cNvSpPr>
            <a:spLocks noChangeArrowheads="1"/>
          </p:cNvSpPr>
          <p:nvPr/>
        </p:nvSpPr>
        <p:spPr bwMode="auto">
          <a:xfrm>
            <a:off x="3348038" y="4724400"/>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16" name="Oval 728"/>
          <p:cNvSpPr>
            <a:spLocks noChangeArrowheads="1"/>
          </p:cNvSpPr>
          <p:nvPr/>
        </p:nvSpPr>
        <p:spPr bwMode="auto">
          <a:xfrm>
            <a:off x="2771775" y="4724400"/>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17" name="Oval 729"/>
          <p:cNvSpPr>
            <a:spLocks noChangeArrowheads="1"/>
          </p:cNvSpPr>
          <p:nvPr/>
        </p:nvSpPr>
        <p:spPr bwMode="auto">
          <a:xfrm>
            <a:off x="2771775" y="4219575"/>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18" name="Oval 730"/>
          <p:cNvSpPr>
            <a:spLocks noChangeArrowheads="1"/>
          </p:cNvSpPr>
          <p:nvPr/>
        </p:nvSpPr>
        <p:spPr bwMode="auto">
          <a:xfrm>
            <a:off x="3348038" y="4724400"/>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19" name="Oval 731"/>
          <p:cNvSpPr>
            <a:spLocks noChangeArrowheads="1"/>
          </p:cNvSpPr>
          <p:nvPr/>
        </p:nvSpPr>
        <p:spPr bwMode="auto">
          <a:xfrm>
            <a:off x="2771775" y="4724400"/>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20" name="Oval 732"/>
          <p:cNvSpPr>
            <a:spLocks noChangeArrowheads="1"/>
          </p:cNvSpPr>
          <p:nvPr/>
        </p:nvSpPr>
        <p:spPr bwMode="auto">
          <a:xfrm>
            <a:off x="2771775" y="3716338"/>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21" name="Oval 733"/>
          <p:cNvSpPr>
            <a:spLocks noChangeArrowheads="1"/>
          </p:cNvSpPr>
          <p:nvPr/>
        </p:nvSpPr>
        <p:spPr bwMode="auto">
          <a:xfrm>
            <a:off x="2771775" y="4219575"/>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22" name="Oval 734"/>
          <p:cNvSpPr>
            <a:spLocks noChangeArrowheads="1"/>
          </p:cNvSpPr>
          <p:nvPr/>
        </p:nvSpPr>
        <p:spPr bwMode="auto">
          <a:xfrm>
            <a:off x="3348038" y="4724400"/>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23" name="Oval 735"/>
          <p:cNvSpPr>
            <a:spLocks noChangeArrowheads="1"/>
          </p:cNvSpPr>
          <p:nvPr/>
        </p:nvSpPr>
        <p:spPr bwMode="auto">
          <a:xfrm>
            <a:off x="2771775" y="4724400"/>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24" name="Oval 736"/>
          <p:cNvSpPr>
            <a:spLocks noChangeArrowheads="1"/>
          </p:cNvSpPr>
          <p:nvPr/>
        </p:nvSpPr>
        <p:spPr bwMode="auto">
          <a:xfrm>
            <a:off x="3348038" y="3716338"/>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25" name="Oval 737"/>
          <p:cNvSpPr>
            <a:spLocks noChangeArrowheads="1"/>
          </p:cNvSpPr>
          <p:nvPr/>
        </p:nvSpPr>
        <p:spPr bwMode="auto">
          <a:xfrm>
            <a:off x="2771775" y="3716338"/>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26" name="Oval 738"/>
          <p:cNvSpPr>
            <a:spLocks noChangeArrowheads="1"/>
          </p:cNvSpPr>
          <p:nvPr/>
        </p:nvSpPr>
        <p:spPr bwMode="auto">
          <a:xfrm>
            <a:off x="2771775" y="4219575"/>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27" name="Oval 739"/>
          <p:cNvSpPr>
            <a:spLocks noChangeArrowheads="1"/>
          </p:cNvSpPr>
          <p:nvPr/>
        </p:nvSpPr>
        <p:spPr bwMode="auto">
          <a:xfrm>
            <a:off x="3348038" y="4724400"/>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28" name="Oval 740"/>
          <p:cNvSpPr>
            <a:spLocks noChangeArrowheads="1"/>
          </p:cNvSpPr>
          <p:nvPr/>
        </p:nvSpPr>
        <p:spPr bwMode="auto">
          <a:xfrm>
            <a:off x="2771775" y="4724400"/>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29" name="Oval 741">
            <a:hlinkClick r:id="rId98" action="ppaction://hlinksldjump"/>
          </p:cNvPr>
          <p:cNvSpPr>
            <a:spLocks noChangeArrowheads="1"/>
          </p:cNvSpPr>
          <p:nvPr/>
        </p:nvSpPr>
        <p:spPr bwMode="auto">
          <a:xfrm>
            <a:off x="3348038" y="4221163"/>
            <a:ext cx="360362" cy="360362"/>
          </a:xfrm>
          <a:prstGeom prst="ellipse">
            <a:avLst/>
          </a:prstGeom>
          <a:solidFill>
            <a:srgbClr val="339966"/>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30" name="Oval 742">
            <a:hlinkClick r:id="rId99" action="ppaction://hlinksldjump"/>
          </p:cNvPr>
          <p:cNvSpPr>
            <a:spLocks noChangeArrowheads="1"/>
          </p:cNvSpPr>
          <p:nvPr/>
        </p:nvSpPr>
        <p:spPr bwMode="auto">
          <a:xfrm>
            <a:off x="3348038" y="3716338"/>
            <a:ext cx="360362" cy="360362"/>
          </a:xfrm>
          <a:prstGeom prst="ellipse">
            <a:avLst/>
          </a:prstGeom>
          <a:solidFill>
            <a:srgbClr val="99CCFF"/>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31" name="Oval 743">
            <a:hlinkClick r:id="rId100" action="ppaction://hlinksldjump"/>
          </p:cNvPr>
          <p:cNvSpPr>
            <a:spLocks noChangeArrowheads="1"/>
          </p:cNvSpPr>
          <p:nvPr/>
        </p:nvSpPr>
        <p:spPr bwMode="auto">
          <a:xfrm>
            <a:off x="2771775" y="3716338"/>
            <a:ext cx="360363" cy="360362"/>
          </a:xfrm>
          <a:prstGeom prst="ellipse">
            <a:avLst/>
          </a:prstGeom>
          <a:solidFill>
            <a:srgbClr val="CCFFFF"/>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32" name="Oval 744">
            <a:hlinkClick r:id="rId101" action="ppaction://hlinksldjump"/>
          </p:cNvPr>
          <p:cNvSpPr>
            <a:spLocks noChangeArrowheads="1"/>
          </p:cNvSpPr>
          <p:nvPr/>
        </p:nvSpPr>
        <p:spPr bwMode="auto">
          <a:xfrm>
            <a:off x="2771775" y="4221163"/>
            <a:ext cx="360363" cy="360362"/>
          </a:xfrm>
          <a:prstGeom prst="ellipse">
            <a:avLst/>
          </a:prstGeom>
          <a:solidFill>
            <a:srgbClr val="99CC00"/>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33" name="Oval 745">
            <a:hlinkClick r:id="rId102" action="ppaction://hlinksldjump"/>
          </p:cNvPr>
          <p:cNvSpPr>
            <a:spLocks noChangeArrowheads="1"/>
          </p:cNvSpPr>
          <p:nvPr/>
        </p:nvSpPr>
        <p:spPr bwMode="auto">
          <a:xfrm>
            <a:off x="3348038" y="4724400"/>
            <a:ext cx="360362" cy="360363"/>
          </a:xfrm>
          <a:prstGeom prst="ellipse">
            <a:avLst/>
          </a:prstGeom>
          <a:solidFill>
            <a:srgbClr val="993300"/>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34" name="Oval 746">
            <a:hlinkClick r:id="rId103" action="ppaction://hlinksldjump"/>
          </p:cNvPr>
          <p:cNvSpPr>
            <a:spLocks noChangeArrowheads="1"/>
          </p:cNvSpPr>
          <p:nvPr/>
        </p:nvSpPr>
        <p:spPr bwMode="auto">
          <a:xfrm>
            <a:off x="2771775" y="4724400"/>
            <a:ext cx="360363" cy="360363"/>
          </a:xfrm>
          <a:prstGeom prst="ellipse">
            <a:avLst/>
          </a:prstGeom>
          <a:solidFill>
            <a:srgbClr val="000000"/>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35" name="Oval 747"/>
          <p:cNvSpPr>
            <a:spLocks noChangeArrowheads="1"/>
          </p:cNvSpPr>
          <p:nvPr/>
        </p:nvSpPr>
        <p:spPr bwMode="auto">
          <a:xfrm>
            <a:off x="4067175" y="3716338"/>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36" name="Oval 748"/>
          <p:cNvSpPr>
            <a:spLocks noChangeArrowheads="1"/>
          </p:cNvSpPr>
          <p:nvPr/>
        </p:nvSpPr>
        <p:spPr bwMode="auto">
          <a:xfrm>
            <a:off x="4643438" y="3716338"/>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37" name="Oval 749"/>
          <p:cNvSpPr>
            <a:spLocks noChangeArrowheads="1"/>
          </p:cNvSpPr>
          <p:nvPr/>
        </p:nvSpPr>
        <p:spPr bwMode="auto">
          <a:xfrm>
            <a:off x="4067175" y="3716338"/>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38" name="Oval 750"/>
          <p:cNvSpPr>
            <a:spLocks noChangeArrowheads="1"/>
          </p:cNvSpPr>
          <p:nvPr/>
        </p:nvSpPr>
        <p:spPr bwMode="auto">
          <a:xfrm>
            <a:off x="4643438" y="3716338"/>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39" name="Oval 751"/>
          <p:cNvSpPr>
            <a:spLocks noChangeArrowheads="1"/>
          </p:cNvSpPr>
          <p:nvPr/>
        </p:nvSpPr>
        <p:spPr bwMode="auto">
          <a:xfrm>
            <a:off x="4067175" y="4219575"/>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40" name="Oval 752"/>
          <p:cNvSpPr>
            <a:spLocks noChangeArrowheads="1"/>
          </p:cNvSpPr>
          <p:nvPr/>
        </p:nvSpPr>
        <p:spPr bwMode="auto">
          <a:xfrm>
            <a:off x="4643438" y="4219575"/>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41" name="Oval 753"/>
          <p:cNvSpPr>
            <a:spLocks noChangeArrowheads="1"/>
          </p:cNvSpPr>
          <p:nvPr/>
        </p:nvSpPr>
        <p:spPr bwMode="auto">
          <a:xfrm>
            <a:off x="4067175" y="3716338"/>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42" name="Oval 754"/>
          <p:cNvSpPr>
            <a:spLocks noChangeArrowheads="1"/>
          </p:cNvSpPr>
          <p:nvPr/>
        </p:nvSpPr>
        <p:spPr bwMode="auto">
          <a:xfrm>
            <a:off x="4067175" y="4219575"/>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43" name="Oval 755"/>
          <p:cNvSpPr>
            <a:spLocks noChangeArrowheads="1"/>
          </p:cNvSpPr>
          <p:nvPr/>
        </p:nvSpPr>
        <p:spPr bwMode="auto">
          <a:xfrm>
            <a:off x="4643438" y="4219575"/>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44" name="Oval 756"/>
          <p:cNvSpPr>
            <a:spLocks noChangeArrowheads="1"/>
          </p:cNvSpPr>
          <p:nvPr/>
        </p:nvSpPr>
        <p:spPr bwMode="auto">
          <a:xfrm>
            <a:off x="4643438" y="3716338"/>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45" name="Oval 757"/>
          <p:cNvSpPr>
            <a:spLocks noChangeArrowheads="1"/>
          </p:cNvSpPr>
          <p:nvPr/>
        </p:nvSpPr>
        <p:spPr bwMode="auto">
          <a:xfrm>
            <a:off x="4067175" y="3716338"/>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46" name="Oval 758"/>
          <p:cNvSpPr>
            <a:spLocks noChangeArrowheads="1"/>
          </p:cNvSpPr>
          <p:nvPr/>
        </p:nvSpPr>
        <p:spPr bwMode="auto">
          <a:xfrm>
            <a:off x="4067175" y="4219575"/>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47" name="Oval 759"/>
          <p:cNvSpPr>
            <a:spLocks noChangeArrowheads="1"/>
          </p:cNvSpPr>
          <p:nvPr/>
        </p:nvSpPr>
        <p:spPr bwMode="auto">
          <a:xfrm>
            <a:off x="4643438" y="4219575"/>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48" name="Oval 760"/>
          <p:cNvSpPr>
            <a:spLocks noChangeArrowheads="1"/>
          </p:cNvSpPr>
          <p:nvPr/>
        </p:nvSpPr>
        <p:spPr bwMode="auto">
          <a:xfrm>
            <a:off x="4643438" y="4724400"/>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49" name="Oval 761"/>
          <p:cNvSpPr>
            <a:spLocks noChangeArrowheads="1"/>
          </p:cNvSpPr>
          <p:nvPr/>
        </p:nvSpPr>
        <p:spPr bwMode="auto">
          <a:xfrm>
            <a:off x="4067175" y="4724400"/>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50" name="Oval 762"/>
          <p:cNvSpPr>
            <a:spLocks noChangeArrowheads="1"/>
          </p:cNvSpPr>
          <p:nvPr/>
        </p:nvSpPr>
        <p:spPr bwMode="auto">
          <a:xfrm>
            <a:off x="4067175" y="4219575"/>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51" name="Oval 763"/>
          <p:cNvSpPr>
            <a:spLocks noChangeArrowheads="1"/>
          </p:cNvSpPr>
          <p:nvPr/>
        </p:nvSpPr>
        <p:spPr bwMode="auto">
          <a:xfrm>
            <a:off x="4643438" y="4724400"/>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52" name="Oval 764"/>
          <p:cNvSpPr>
            <a:spLocks noChangeArrowheads="1"/>
          </p:cNvSpPr>
          <p:nvPr/>
        </p:nvSpPr>
        <p:spPr bwMode="auto">
          <a:xfrm>
            <a:off x="4067175" y="4724400"/>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53" name="Oval 765"/>
          <p:cNvSpPr>
            <a:spLocks noChangeArrowheads="1"/>
          </p:cNvSpPr>
          <p:nvPr/>
        </p:nvSpPr>
        <p:spPr bwMode="auto">
          <a:xfrm>
            <a:off x="4067175" y="3716338"/>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54" name="Oval 766"/>
          <p:cNvSpPr>
            <a:spLocks noChangeArrowheads="1"/>
          </p:cNvSpPr>
          <p:nvPr/>
        </p:nvSpPr>
        <p:spPr bwMode="auto">
          <a:xfrm>
            <a:off x="4067175" y="4219575"/>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55" name="Oval 767"/>
          <p:cNvSpPr>
            <a:spLocks noChangeArrowheads="1"/>
          </p:cNvSpPr>
          <p:nvPr/>
        </p:nvSpPr>
        <p:spPr bwMode="auto">
          <a:xfrm>
            <a:off x="4643438" y="4724400"/>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56" name="Oval 768"/>
          <p:cNvSpPr>
            <a:spLocks noChangeArrowheads="1"/>
          </p:cNvSpPr>
          <p:nvPr/>
        </p:nvSpPr>
        <p:spPr bwMode="auto">
          <a:xfrm>
            <a:off x="4067175" y="4724400"/>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57" name="Oval 769"/>
          <p:cNvSpPr>
            <a:spLocks noChangeArrowheads="1"/>
          </p:cNvSpPr>
          <p:nvPr/>
        </p:nvSpPr>
        <p:spPr bwMode="auto">
          <a:xfrm>
            <a:off x="4643438" y="3716338"/>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58" name="Oval 770"/>
          <p:cNvSpPr>
            <a:spLocks noChangeArrowheads="1"/>
          </p:cNvSpPr>
          <p:nvPr/>
        </p:nvSpPr>
        <p:spPr bwMode="auto">
          <a:xfrm>
            <a:off x="4067175" y="3716338"/>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59" name="Oval 771"/>
          <p:cNvSpPr>
            <a:spLocks noChangeArrowheads="1"/>
          </p:cNvSpPr>
          <p:nvPr/>
        </p:nvSpPr>
        <p:spPr bwMode="auto">
          <a:xfrm>
            <a:off x="4067175" y="4219575"/>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60" name="Oval 772"/>
          <p:cNvSpPr>
            <a:spLocks noChangeArrowheads="1"/>
          </p:cNvSpPr>
          <p:nvPr/>
        </p:nvSpPr>
        <p:spPr bwMode="auto">
          <a:xfrm>
            <a:off x="4643438" y="4724400"/>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61" name="Oval 773"/>
          <p:cNvSpPr>
            <a:spLocks noChangeArrowheads="1"/>
          </p:cNvSpPr>
          <p:nvPr/>
        </p:nvSpPr>
        <p:spPr bwMode="auto">
          <a:xfrm>
            <a:off x="4067175" y="4724400"/>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62" name="Oval 774">
            <a:hlinkClick r:id="rId104" action="ppaction://hlinksldjump"/>
          </p:cNvPr>
          <p:cNvSpPr>
            <a:spLocks noChangeArrowheads="1"/>
          </p:cNvSpPr>
          <p:nvPr/>
        </p:nvSpPr>
        <p:spPr bwMode="auto">
          <a:xfrm>
            <a:off x="4643438" y="4221163"/>
            <a:ext cx="360362" cy="360362"/>
          </a:xfrm>
          <a:prstGeom prst="ellipse">
            <a:avLst/>
          </a:prstGeom>
          <a:solidFill>
            <a:srgbClr val="3366FF"/>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63" name="Oval 775">
            <a:hlinkClick r:id="rId105" action="ppaction://hlinksldjump"/>
          </p:cNvPr>
          <p:cNvSpPr>
            <a:spLocks noChangeArrowheads="1"/>
          </p:cNvSpPr>
          <p:nvPr/>
        </p:nvSpPr>
        <p:spPr bwMode="auto">
          <a:xfrm>
            <a:off x="4643438" y="3716338"/>
            <a:ext cx="360362" cy="360362"/>
          </a:xfrm>
          <a:prstGeom prst="ellipse">
            <a:avLst/>
          </a:prstGeom>
          <a:solidFill>
            <a:srgbClr val="FFFFFF"/>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64" name="Oval 776">
            <a:hlinkClick r:id="rId106" action="ppaction://hlinksldjump"/>
          </p:cNvPr>
          <p:cNvSpPr>
            <a:spLocks noChangeArrowheads="1"/>
          </p:cNvSpPr>
          <p:nvPr/>
        </p:nvSpPr>
        <p:spPr bwMode="auto">
          <a:xfrm>
            <a:off x="4067175" y="3716338"/>
            <a:ext cx="360363" cy="360362"/>
          </a:xfrm>
          <a:prstGeom prst="ellipse">
            <a:avLst/>
          </a:prstGeom>
          <a:solidFill>
            <a:srgbClr val="CC99FF"/>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65" name="Oval 777">
            <a:hlinkClick r:id="rId107" action="ppaction://hlinksldjump"/>
          </p:cNvPr>
          <p:cNvSpPr>
            <a:spLocks noChangeArrowheads="1"/>
          </p:cNvSpPr>
          <p:nvPr/>
        </p:nvSpPr>
        <p:spPr bwMode="auto">
          <a:xfrm>
            <a:off x="4067175" y="4221163"/>
            <a:ext cx="360363" cy="360362"/>
          </a:xfrm>
          <a:prstGeom prst="ellipse">
            <a:avLst/>
          </a:prstGeom>
          <a:solidFill>
            <a:srgbClr val="33CCCC"/>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66" name="Oval 778">
            <a:hlinkClick r:id="rId108" action="ppaction://hlinksldjump"/>
          </p:cNvPr>
          <p:cNvSpPr>
            <a:spLocks noChangeArrowheads="1"/>
          </p:cNvSpPr>
          <p:nvPr/>
        </p:nvSpPr>
        <p:spPr bwMode="auto">
          <a:xfrm>
            <a:off x="4643438" y="4724400"/>
            <a:ext cx="360362" cy="360363"/>
          </a:xfrm>
          <a:prstGeom prst="ellipse">
            <a:avLst/>
          </a:prstGeom>
          <a:solidFill>
            <a:srgbClr val="003300"/>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67" name="Oval 779">
            <a:hlinkClick r:id="rId109" action="ppaction://hlinksldjump"/>
          </p:cNvPr>
          <p:cNvSpPr>
            <a:spLocks noChangeArrowheads="1"/>
          </p:cNvSpPr>
          <p:nvPr/>
        </p:nvSpPr>
        <p:spPr bwMode="auto">
          <a:xfrm>
            <a:off x="4067175" y="4724400"/>
            <a:ext cx="360363" cy="360363"/>
          </a:xfrm>
          <a:prstGeom prst="ellipse">
            <a:avLst/>
          </a:prstGeom>
          <a:solidFill>
            <a:srgbClr val="333300"/>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68" name="Oval 780"/>
          <p:cNvSpPr>
            <a:spLocks noChangeArrowheads="1"/>
          </p:cNvSpPr>
          <p:nvPr/>
        </p:nvSpPr>
        <p:spPr bwMode="auto">
          <a:xfrm>
            <a:off x="5364163" y="3716338"/>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69" name="Oval 781"/>
          <p:cNvSpPr>
            <a:spLocks noChangeArrowheads="1"/>
          </p:cNvSpPr>
          <p:nvPr/>
        </p:nvSpPr>
        <p:spPr bwMode="auto">
          <a:xfrm>
            <a:off x="5940425" y="3716338"/>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70" name="Oval 782"/>
          <p:cNvSpPr>
            <a:spLocks noChangeArrowheads="1"/>
          </p:cNvSpPr>
          <p:nvPr/>
        </p:nvSpPr>
        <p:spPr bwMode="auto">
          <a:xfrm>
            <a:off x="5364163" y="3716338"/>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71" name="Oval 783"/>
          <p:cNvSpPr>
            <a:spLocks noChangeArrowheads="1"/>
          </p:cNvSpPr>
          <p:nvPr/>
        </p:nvSpPr>
        <p:spPr bwMode="auto">
          <a:xfrm>
            <a:off x="5940425" y="3716338"/>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72" name="Oval 784"/>
          <p:cNvSpPr>
            <a:spLocks noChangeArrowheads="1"/>
          </p:cNvSpPr>
          <p:nvPr/>
        </p:nvSpPr>
        <p:spPr bwMode="auto">
          <a:xfrm>
            <a:off x="5364163" y="4219575"/>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73" name="Oval 785"/>
          <p:cNvSpPr>
            <a:spLocks noChangeArrowheads="1"/>
          </p:cNvSpPr>
          <p:nvPr/>
        </p:nvSpPr>
        <p:spPr bwMode="auto">
          <a:xfrm>
            <a:off x="5940425" y="4219575"/>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74" name="Oval 786"/>
          <p:cNvSpPr>
            <a:spLocks noChangeArrowheads="1"/>
          </p:cNvSpPr>
          <p:nvPr/>
        </p:nvSpPr>
        <p:spPr bwMode="auto">
          <a:xfrm>
            <a:off x="5364163" y="3716338"/>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75" name="Oval 787"/>
          <p:cNvSpPr>
            <a:spLocks noChangeArrowheads="1"/>
          </p:cNvSpPr>
          <p:nvPr/>
        </p:nvSpPr>
        <p:spPr bwMode="auto">
          <a:xfrm>
            <a:off x="5364163" y="4219575"/>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76" name="Oval 788"/>
          <p:cNvSpPr>
            <a:spLocks noChangeArrowheads="1"/>
          </p:cNvSpPr>
          <p:nvPr/>
        </p:nvSpPr>
        <p:spPr bwMode="auto">
          <a:xfrm>
            <a:off x="5940425" y="4219575"/>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77" name="Oval 789"/>
          <p:cNvSpPr>
            <a:spLocks noChangeArrowheads="1"/>
          </p:cNvSpPr>
          <p:nvPr/>
        </p:nvSpPr>
        <p:spPr bwMode="auto">
          <a:xfrm>
            <a:off x="5940425" y="3716338"/>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78" name="Oval 790"/>
          <p:cNvSpPr>
            <a:spLocks noChangeArrowheads="1"/>
          </p:cNvSpPr>
          <p:nvPr/>
        </p:nvSpPr>
        <p:spPr bwMode="auto">
          <a:xfrm>
            <a:off x="5364163" y="3716338"/>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79" name="Oval 791"/>
          <p:cNvSpPr>
            <a:spLocks noChangeArrowheads="1"/>
          </p:cNvSpPr>
          <p:nvPr/>
        </p:nvSpPr>
        <p:spPr bwMode="auto">
          <a:xfrm>
            <a:off x="5364163" y="4219575"/>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80" name="Oval 792"/>
          <p:cNvSpPr>
            <a:spLocks noChangeArrowheads="1"/>
          </p:cNvSpPr>
          <p:nvPr/>
        </p:nvSpPr>
        <p:spPr bwMode="auto">
          <a:xfrm>
            <a:off x="5940425" y="4219575"/>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81" name="Oval 793"/>
          <p:cNvSpPr>
            <a:spLocks noChangeArrowheads="1"/>
          </p:cNvSpPr>
          <p:nvPr/>
        </p:nvSpPr>
        <p:spPr bwMode="auto">
          <a:xfrm>
            <a:off x="5940425" y="4724400"/>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82" name="Oval 794"/>
          <p:cNvSpPr>
            <a:spLocks noChangeArrowheads="1"/>
          </p:cNvSpPr>
          <p:nvPr/>
        </p:nvSpPr>
        <p:spPr bwMode="auto">
          <a:xfrm>
            <a:off x="5364163" y="4724400"/>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83" name="Oval 795"/>
          <p:cNvSpPr>
            <a:spLocks noChangeArrowheads="1"/>
          </p:cNvSpPr>
          <p:nvPr/>
        </p:nvSpPr>
        <p:spPr bwMode="auto">
          <a:xfrm>
            <a:off x="5364163" y="4219575"/>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84" name="Oval 796"/>
          <p:cNvSpPr>
            <a:spLocks noChangeArrowheads="1"/>
          </p:cNvSpPr>
          <p:nvPr/>
        </p:nvSpPr>
        <p:spPr bwMode="auto">
          <a:xfrm>
            <a:off x="5940425" y="4724400"/>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85" name="Oval 797"/>
          <p:cNvSpPr>
            <a:spLocks noChangeArrowheads="1"/>
          </p:cNvSpPr>
          <p:nvPr/>
        </p:nvSpPr>
        <p:spPr bwMode="auto">
          <a:xfrm>
            <a:off x="5364163" y="4724400"/>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86" name="Oval 798"/>
          <p:cNvSpPr>
            <a:spLocks noChangeArrowheads="1"/>
          </p:cNvSpPr>
          <p:nvPr/>
        </p:nvSpPr>
        <p:spPr bwMode="auto">
          <a:xfrm>
            <a:off x="5364163" y="3716338"/>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87" name="Oval 799"/>
          <p:cNvSpPr>
            <a:spLocks noChangeArrowheads="1"/>
          </p:cNvSpPr>
          <p:nvPr/>
        </p:nvSpPr>
        <p:spPr bwMode="auto">
          <a:xfrm>
            <a:off x="5364163" y="4219575"/>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88" name="Oval 800"/>
          <p:cNvSpPr>
            <a:spLocks noChangeArrowheads="1"/>
          </p:cNvSpPr>
          <p:nvPr/>
        </p:nvSpPr>
        <p:spPr bwMode="auto">
          <a:xfrm>
            <a:off x="5940425" y="4724400"/>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89" name="Oval 801"/>
          <p:cNvSpPr>
            <a:spLocks noChangeArrowheads="1"/>
          </p:cNvSpPr>
          <p:nvPr/>
        </p:nvSpPr>
        <p:spPr bwMode="auto">
          <a:xfrm>
            <a:off x="5364163" y="4724400"/>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90" name="Oval 802"/>
          <p:cNvSpPr>
            <a:spLocks noChangeArrowheads="1"/>
          </p:cNvSpPr>
          <p:nvPr/>
        </p:nvSpPr>
        <p:spPr bwMode="auto">
          <a:xfrm>
            <a:off x="5940425" y="3716338"/>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91" name="Oval 803"/>
          <p:cNvSpPr>
            <a:spLocks noChangeArrowheads="1"/>
          </p:cNvSpPr>
          <p:nvPr/>
        </p:nvSpPr>
        <p:spPr bwMode="auto">
          <a:xfrm>
            <a:off x="5364163" y="3716338"/>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92" name="Oval 804"/>
          <p:cNvSpPr>
            <a:spLocks noChangeArrowheads="1"/>
          </p:cNvSpPr>
          <p:nvPr/>
        </p:nvSpPr>
        <p:spPr bwMode="auto">
          <a:xfrm>
            <a:off x="5364163" y="4219575"/>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93" name="Oval 805"/>
          <p:cNvSpPr>
            <a:spLocks noChangeArrowheads="1"/>
          </p:cNvSpPr>
          <p:nvPr/>
        </p:nvSpPr>
        <p:spPr bwMode="auto">
          <a:xfrm>
            <a:off x="5940425" y="4724400"/>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94" name="Oval 806"/>
          <p:cNvSpPr>
            <a:spLocks noChangeArrowheads="1"/>
          </p:cNvSpPr>
          <p:nvPr/>
        </p:nvSpPr>
        <p:spPr bwMode="auto">
          <a:xfrm>
            <a:off x="5364163" y="4724400"/>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95" name="Oval 807">
            <a:hlinkClick r:id="rId110" action="ppaction://hlinksldjump"/>
          </p:cNvPr>
          <p:cNvSpPr>
            <a:spLocks noChangeArrowheads="1"/>
          </p:cNvSpPr>
          <p:nvPr/>
        </p:nvSpPr>
        <p:spPr bwMode="auto">
          <a:xfrm>
            <a:off x="5940425" y="4221163"/>
            <a:ext cx="360363" cy="360362"/>
          </a:xfrm>
          <a:prstGeom prst="ellipse">
            <a:avLst/>
          </a:prstGeom>
          <a:solidFill>
            <a:srgbClr val="969696"/>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96" name="Oval 808">
            <a:hlinkClick r:id="rId111" action="ppaction://hlinksldjump"/>
          </p:cNvPr>
          <p:cNvSpPr>
            <a:spLocks noChangeArrowheads="1"/>
          </p:cNvSpPr>
          <p:nvPr/>
        </p:nvSpPr>
        <p:spPr bwMode="auto">
          <a:xfrm>
            <a:off x="5940425" y="3716338"/>
            <a:ext cx="360363" cy="360362"/>
          </a:xfrm>
          <a:prstGeom prst="ellipse">
            <a:avLst/>
          </a:prstGeom>
          <a:solidFill>
            <a:srgbClr val="FFCC00"/>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97" name="Oval 809">
            <a:hlinkClick r:id="rId112" action="ppaction://hlinksldjump"/>
          </p:cNvPr>
          <p:cNvSpPr>
            <a:spLocks noChangeArrowheads="1"/>
          </p:cNvSpPr>
          <p:nvPr/>
        </p:nvSpPr>
        <p:spPr bwMode="auto">
          <a:xfrm>
            <a:off x="5364163" y="3716338"/>
            <a:ext cx="360362" cy="360362"/>
          </a:xfrm>
          <a:prstGeom prst="ellipse">
            <a:avLst/>
          </a:prstGeom>
          <a:solidFill>
            <a:srgbClr val="FF00FF"/>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98" name="Oval 810">
            <a:hlinkClick r:id="rId113" action="ppaction://hlinksldjump"/>
          </p:cNvPr>
          <p:cNvSpPr>
            <a:spLocks noChangeArrowheads="1"/>
          </p:cNvSpPr>
          <p:nvPr/>
        </p:nvSpPr>
        <p:spPr bwMode="auto">
          <a:xfrm>
            <a:off x="5364163" y="4221163"/>
            <a:ext cx="360362" cy="360362"/>
          </a:xfrm>
          <a:prstGeom prst="ellipse">
            <a:avLst/>
          </a:prstGeom>
          <a:solidFill>
            <a:srgbClr val="800080"/>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99" name="Oval 811">
            <a:hlinkClick r:id="rId114" action="ppaction://hlinksldjump"/>
          </p:cNvPr>
          <p:cNvSpPr>
            <a:spLocks noChangeArrowheads="1"/>
          </p:cNvSpPr>
          <p:nvPr/>
        </p:nvSpPr>
        <p:spPr bwMode="auto">
          <a:xfrm>
            <a:off x="5940425" y="4724400"/>
            <a:ext cx="360363" cy="360363"/>
          </a:xfrm>
          <a:prstGeom prst="ellipse">
            <a:avLst/>
          </a:prstGeom>
          <a:solidFill>
            <a:srgbClr val="000080"/>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00" name="Oval 812">
            <a:hlinkClick r:id="rId115" action="ppaction://hlinksldjump"/>
          </p:cNvPr>
          <p:cNvSpPr>
            <a:spLocks noChangeArrowheads="1"/>
          </p:cNvSpPr>
          <p:nvPr/>
        </p:nvSpPr>
        <p:spPr bwMode="auto">
          <a:xfrm>
            <a:off x="5364163" y="4724400"/>
            <a:ext cx="360362" cy="360363"/>
          </a:xfrm>
          <a:prstGeom prst="ellipse">
            <a:avLst/>
          </a:prstGeom>
          <a:solidFill>
            <a:srgbClr val="003366"/>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01" name="Oval 813"/>
          <p:cNvSpPr>
            <a:spLocks noChangeArrowheads="1"/>
          </p:cNvSpPr>
          <p:nvPr/>
        </p:nvSpPr>
        <p:spPr bwMode="auto">
          <a:xfrm>
            <a:off x="6659563" y="3716338"/>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02" name="Oval 814"/>
          <p:cNvSpPr>
            <a:spLocks noChangeArrowheads="1"/>
          </p:cNvSpPr>
          <p:nvPr/>
        </p:nvSpPr>
        <p:spPr bwMode="auto">
          <a:xfrm>
            <a:off x="7235825" y="3716338"/>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03" name="Oval 815"/>
          <p:cNvSpPr>
            <a:spLocks noChangeArrowheads="1"/>
          </p:cNvSpPr>
          <p:nvPr/>
        </p:nvSpPr>
        <p:spPr bwMode="auto">
          <a:xfrm>
            <a:off x="6659563" y="3716338"/>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04" name="Oval 816"/>
          <p:cNvSpPr>
            <a:spLocks noChangeArrowheads="1"/>
          </p:cNvSpPr>
          <p:nvPr/>
        </p:nvSpPr>
        <p:spPr bwMode="auto">
          <a:xfrm>
            <a:off x="7235825" y="3716338"/>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05" name="Oval 817"/>
          <p:cNvSpPr>
            <a:spLocks noChangeArrowheads="1"/>
          </p:cNvSpPr>
          <p:nvPr/>
        </p:nvSpPr>
        <p:spPr bwMode="auto">
          <a:xfrm>
            <a:off x="6659563" y="4219575"/>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06" name="Oval 818"/>
          <p:cNvSpPr>
            <a:spLocks noChangeArrowheads="1"/>
          </p:cNvSpPr>
          <p:nvPr/>
        </p:nvSpPr>
        <p:spPr bwMode="auto">
          <a:xfrm>
            <a:off x="7235825" y="4219575"/>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07" name="Oval 819"/>
          <p:cNvSpPr>
            <a:spLocks noChangeArrowheads="1"/>
          </p:cNvSpPr>
          <p:nvPr/>
        </p:nvSpPr>
        <p:spPr bwMode="auto">
          <a:xfrm>
            <a:off x="6659563" y="3716338"/>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08" name="Oval 820"/>
          <p:cNvSpPr>
            <a:spLocks noChangeArrowheads="1"/>
          </p:cNvSpPr>
          <p:nvPr/>
        </p:nvSpPr>
        <p:spPr bwMode="auto">
          <a:xfrm>
            <a:off x="6659563" y="4219575"/>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09" name="Oval 821"/>
          <p:cNvSpPr>
            <a:spLocks noChangeArrowheads="1"/>
          </p:cNvSpPr>
          <p:nvPr/>
        </p:nvSpPr>
        <p:spPr bwMode="auto">
          <a:xfrm>
            <a:off x="7235825" y="4219575"/>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10" name="Oval 822"/>
          <p:cNvSpPr>
            <a:spLocks noChangeArrowheads="1"/>
          </p:cNvSpPr>
          <p:nvPr/>
        </p:nvSpPr>
        <p:spPr bwMode="auto">
          <a:xfrm>
            <a:off x="7235825" y="3716338"/>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11" name="Oval 823"/>
          <p:cNvSpPr>
            <a:spLocks noChangeArrowheads="1"/>
          </p:cNvSpPr>
          <p:nvPr/>
        </p:nvSpPr>
        <p:spPr bwMode="auto">
          <a:xfrm>
            <a:off x="6659563" y="3716338"/>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12" name="Oval 824"/>
          <p:cNvSpPr>
            <a:spLocks noChangeArrowheads="1"/>
          </p:cNvSpPr>
          <p:nvPr/>
        </p:nvSpPr>
        <p:spPr bwMode="auto">
          <a:xfrm>
            <a:off x="6659563" y="4219575"/>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13" name="Oval 825"/>
          <p:cNvSpPr>
            <a:spLocks noChangeArrowheads="1"/>
          </p:cNvSpPr>
          <p:nvPr/>
        </p:nvSpPr>
        <p:spPr bwMode="auto">
          <a:xfrm>
            <a:off x="7235825" y="4219575"/>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14" name="Oval 826"/>
          <p:cNvSpPr>
            <a:spLocks noChangeArrowheads="1"/>
          </p:cNvSpPr>
          <p:nvPr/>
        </p:nvSpPr>
        <p:spPr bwMode="auto">
          <a:xfrm>
            <a:off x="7235825" y="4724400"/>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15" name="Oval 827"/>
          <p:cNvSpPr>
            <a:spLocks noChangeArrowheads="1"/>
          </p:cNvSpPr>
          <p:nvPr/>
        </p:nvSpPr>
        <p:spPr bwMode="auto">
          <a:xfrm>
            <a:off x="6659563" y="4724400"/>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16" name="Oval 828"/>
          <p:cNvSpPr>
            <a:spLocks noChangeArrowheads="1"/>
          </p:cNvSpPr>
          <p:nvPr/>
        </p:nvSpPr>
        <p:spPr bwMode="auto">
          <a:xfrm>
            <a:off x="6659563" y="4219575"/>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17" name="Oval 829"/>
          <p:cNvSpPr>
            <a:spLocks noChangeArrowheads="1"/>
          </p:cNvSpPr>
          <p:nvPr/>
        </p:nvSpPr>
        <p:spPr bwMode="auto">
          <a:xfrm>
            <a:off x="7235825" y="4724400"/>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18" name="Oval 830"/>
          <p:cNvSpPr>
            <a:spLocks noChangeArrowheads="1"/>
          </p:cNvSpPr>
          <p:nvPr/>
        </p:nvSpPr>
        <p:spPr bwMode="auto">
          <a:xfrm>
            <a:off x="6659563" y="4724400"/>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19" name="Oval 831"/>
          <p:cNvSpPr>
            <a:spLocks noChangeArrowheads="1"/>
          </p:cNvSpPr>
          <p:nvPr/>
        </p:nvSpPr>
        <p:spPr bwMode="auto">
          <a:xfrm>
            <a:off x="6659563" y="3716338"/>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20" name="Oval 832"/>
          <p:cNvSpPr>
            <a:spLocks noChangeArrowheads="1"/>
          </p:cNvSpPr>
          <p:nvPr/>
        </p:nvSpPr>
        <p:spPr bwMode="auto">
          <a:xfrm>
            <a:off x="6659563" y="4219575"/>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21" name="Oval 833"/>
          <p:cNvSpPr>
            <a:spLocks noChangeArrowheads="1"/>
          </p:cNvSpPr>
          <p:nvPr/>
        </p:nvSpPr>
        <p:spPr bwMode="auto">
          <a:xfrm>
            <a:off x="7235825" y="4724400"/>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22" name="Oval 834"/>
          <p:cNvSpPr>
            <a:spLocks noChangeArrowheads="1"/>
          </p:cNvSpPr>
          <p:nvPr/>
        </p:nvSpPr>
        <p:spPr bwMode="auto">
          <a:xfrm>
            <a:off x="6659563" y="4724400"/>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23" name="Oval 835"/>
          <p:cNvSpPr>
            <a:spLocks noChangeArrowheads="1"/>
          </p:cNvSpPr>
          <p:nvPr/>
        </p:nvSpPr>
        <p:spPr bwMode="auto">
          <a:xfrm>
            <a:off x="7235825" y="3716338"/>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24" name="Oval 836"/>
          <p:cNvSpPr>
            <a:spLocks noChangeArrowheads="1"/>
          </p:cNvSpPr>
          <p:nvPr/>
        </p:nvSpPr>
        <p:spPr bwMode="auto">
          <a:xfrm>
            <a:off x="6659563" y="3716338"/>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25" name="Oval 837"/>
          <p:cNvSpPr>
            <a:spLocks noChangeArrowheads="1"/>
          </p:cNvSpPr>
          <p:nvPr/>
        </p:nvSpPr>
        <p:spPr bwMode="auto">
          <a:xfrm>
            <a:off x="6659563" y="4219575"/>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26" name="Oval 838"/>
          <p:cNvSpPr>
            <a:spLocks noChangeArrowheads="1"/>
          </p:cNvSpPr>
          <p:nvPr/>
        </p:nvSpPr>
        <p:spPr bwMode="auto">
          <a:xfrm>
            <a:off x="7235825" y="4724400"/>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27" name="Oval 839"/>
          <p:cNvSpPr>
            <a:spLocks noChangeArrowheads="1"/>
          </p:cNvSpPr>
          <p:nvPr/>
        </p:nvSpPr>
        <p:spPr bwMode="auto">
          <a:xfrm>
            <a:off x="6659563" y="4724400"/>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28" name="Oval 840">
            <a:hlinkClick r:id="rId116" action="ppaction://hlinksldjump"/>
          </p:cNvPr>
          <p:cNvSpPr>
            <a:spLocks noChangeArrowheads="1"/>
          </p:cNvSpPr>
          <p:nvPr/>
        </p:nvSpPr>
        <p:spPr bwMode="auto">
          <a:xfrm>
            <a:off x="7235825" y="4221163"/>
            <a:ext cx="360363" cy="360362"/>
          </a:xfrm>
          <a:prstGeom prst="ellipse">
            <a:avLst/>
          </a:prstGeom>
          <a:solidFill>
            <a:srgbClr val="FF6600"/>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29" name="Oval 841">
            <a:hlinkClick r:id="rId117" action="ppaction://hlinksldjump"/>
          </p:cNvPr>
          <p:cNvSpPr>
            <a:spLocks noChangeArrowheads="1"/>
          </p:cNvSpPr>
          <p:nvPr/>
        </p:nvSpPr>
        <p:spPr bwMode="auto">
          <a:xfrm>
            <a:off x="7235825" y="3716338"/>
            <a:ext cx="360363" cy="360362"/>
          </a:xfrm>
          <a:prstGeom prst="ellipse">
            <a:avLst/>
          </a:prstGeom>
          <a:solidFill>
            <a:srgbClr val="00FF00"/>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30" name="Oval 842">
            <a:hlinkClick r:id="rId118" action="ppaction://hlinksldjump"/>
          </p:cNvPr>
          <p:cNvSpPr>
            <a:spLocks noChangeArrowheads="1"/>
          </p:cNvSpPr>
          <p:nvPr/>
        </p:nvSpPr>
        <p:spPr bwMode="auto">
          <a:xfrm>
            <a:off x="6659563" y="3716338"/>
            <a:ext cx="360362" cy="360362"/>
          </a:xfrm>
          <a:prstGeom prst="ellipse">
            <a:avLst/>
          </a:prstGeom>
          <a:solidFill>
            <a:srgbClr val="FFFF00"/>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31" name="Oval 843">
            <a:hlinkClick r:id="rId119" action="ppaction://hlinksldjump"/>
          </p:cNvPr>
          <p:cNvSpPr>
            <a:spLocks noChangeArrowheads="1"/>
          </p:cNvSpPr>
          <p:nvPr/>
        </p:nvSpPr>
        <p:spPr bwMode="auto">
          <a:xfrm>
            <a:off x="6659563" y="4221163"/>
            <a:ext cx="360362" cy="360362"/>
          </a:xfrm>
          <a:prstGeom prst="ellipse">
            <a:avLst/>
          </a:prstGeom>
          <a:solidFill>
            <a:srgbClr val="800000"/>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32" name="Oval 844">
            <a:hlinkClick r:id="rId120" action="ppaction://hlinksldjump"/>
          </p:cNvPr>
          <p:cNvSpPr>
            <a:spLocks noChangeArrowheads="1"/>
          </p:cNvSpPr>
          <p:nvPr/>
        </p:nvSpPr>
        <p:spPr bwMode="auto">
          <a:xfrm>
            <a:off x="7235825" y="4724400"/>
            <a:ext cx="360363" cy="360363"/>
          </a:xfrm>
          <a:prstGeom prst="ellipse">
            <a:avLst/>
          </a:prstGeom>
          <a:solidFill>
            <a:srgbClr val="333333"/>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33" name="Oval 845">
            <a:hlinkClick r:id="rId121" action="ppaction://hlinksldjump"/>
          </p:cNvPr>
          <p:cNvSpPr>
            <a:spLocks noChangeArrowheads="1"/>
          </p:cNvSpPr>
          <p:nvPr/>
        </p:nvSpPr>
        <p:spPr bwMode="auto">
          <a:xfrm>
            <a:off x="6659563" y="4724400"/>
            <a:ext cx="360362" cy="360363"/>
          </a:xfrm>
          <a:prstGeom prst="ellipse">
            <a:avLst/>
          </a:prstGeom>
          <a:solidFill>
            <a:srgbClr val="333399"/>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34" name="Oval 846"/>
          <p:cNvSpPr>
            <a:spLocks noChangeArrowheads="1"/>
          </p:cNvSpPr>
          <p:nvPr/>
        </p:nvSpPr>
        <p:spPr bwMode="auto">
          <a:xfrm>
            <a:off x="7883525" y="3716338"/>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35" name="Oval 847"/>
          <p:cNvSpPr>
            <a:spLocks noChangeArrowheads="1"/>
          </p:cNvSpPr>
          <p:nvPr/>
        </p:nvSpPr>
        <p:spPr bwMode="auto">
          <a:xfrm>
            <a:off x="8459788" y="3716338"/>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36" name="Oval 848"/>
          <p:cNvSpPr>
            <a:spLocks noChangeArrowheads="1"/>
          </p:cNvSpPr>
          <p:nvPr/>
        </p:nvSpPr>
        <p:spPr bwMode="auto">
          <a:xfrm>
            <a:off x="7883525" y="3716338"/>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37" name="Oval 849"/>
          <p:cNvSpPr>
            <a:spLocks noChangeArrowheads="1"/>
          </p:cNvSpPr>
          <p:nvPr/>
        </p:nvSpPr>
        <p:spPr bwMode="auto">
          <a:xfrm>
            <a:off x="8459788" y="3716338"/>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38" name="Oval 850"/>
          <p:cNvSpPr>
            <a:spLocks noChangeArrowheads="1"/>
          </p:cNvSpPr>
          <p:nvPr/>
        </p:nvSpPr>
        <p:spPr bwMode="auto">
          <a:xfrm>
            <a:off x="7883525" y="4219575"/>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39" name="Oval 851"/>
          <p:cNvSpPr>
            <a:spLocks noChangeArrowheads="1"/>
          </p:cNvSpPr>
          <p:nvPr/>
        </p:nvSpPr>
        <p:spPr bwMode="auto">
          <a:xfrm>
            <a:off x="8459788" y="4219575"/>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40" name="Oval 852"/>
          <p:cNvSpPr>
            <a:spLocks noChangeArrowheads="1"/>
          </p:cNvSpPr>
          <p:nvPr/>
        </p:nvSpPr>
        <p:spPr bwMode="auto">
          <a:xfrm>
            <a:off x="7883525" y="3716338"/>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41" name="Oval 853"/>
          <p:cNvSpPr>
            <a:spLocks noChangeArrowheads="1"/>
          </p:cNvSpPr>
          <p:nvPr/>
        </p:nvSpPr>
        <p:spPr bwMode="auto">
          <a:xfrm>
            <a:off x="7883525" y="4219575"/>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42" name="Oval 854"/>
          <p:cNvSpPr>
            <a:spLocks noChangeArrowheads="1"/>
          </p:cNvSpPr>
          <p:nvPr/>
        </p:nvSpPr>
        <p:spPr bwMode="auto">
          <a:xfrm>
            <a:off x="8459788" y="4219575"/>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43" name="Oval 855"/>
          <p:cNvSpPr>
            <a:spLocks noChangeArrowheads="1"/>
          </p:cNvSpPr>
          <p:nvPr/>
        </p:nvSpPr>
        <p:spPr bwMode="auto">
          <a:xfrm>
            <a:off x="8459788" y="3716338"/>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44" name="Oval 856"/>
          <p:cNvSpPr>
            <a:spLocks noChangeArrowheads="1"/>
          </p:cNvSpPr>
          <p:nvPr/>
        </p:nvSpPr>
        <p:spPr bwMode="auto">
          <a:xfrm>
            <a:off x="7883525" y="3716338"/>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45" name="Oval 857"/>
          <p:cNvSpPr>
            <a:spLocks noChangeArrowheads="1"/>
          </p:cNvSpPr>
          <p:nvPr/>
        </p:nvSpPr>
        <p:spPr bwMode="auto">
          <a:xfrm>
            <a:off x="7883525" y="4219575"/>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46" name="Oval 858"/>
          <p:cNvSpPr>
            <a:spLocks noChangeArrowheads="1"/>
          </p:cNvSpPr>
          <p:nvPr/>
        </p:nvSpPr>
        <p:spPr bwMode="auto">
          <a:xfrm>
            <a:off x="8459788" y="4219575"/>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47" name="Oval 859"/>
          <p:cNvSpPr>
            <a:spLocks noChangeArrowheads="1"/>
          </p:cNvSpPr>
          <p:nvPr/>
        </p:nvSpPr>
        <p:spPr bwMode="auto">
          <a:xfrm>
            <a:off x="8459788" y="4724400"/>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48" name="Oval 860"/>
          <p:cNvSpPr>
            <a:spLocks noChangeArrowheads="1"/>
          </p:cNvSpPr>
          <p:nvPr/>
        </p:nvSpPr>
        <p:spPr bwMode="auto">
          <a:xfrm>
            <a:off x="7883525" y="4724400"/>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49" name="Oval 861"/>
          <p:cNvSpPr>
            <a:spLocks noChangeArrowheads="1"/>
          </p:cNvSpPr>
          <p:nvPr/>
        </p:nvSpPr>
        <p:spPr bwMode="auto">
          <a:xfrm>
            <a:off x="7883525" y="4219575"/>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50" name="Oval 862"/>
          <p:cNvSpPr>
            <a:spLocks noChangeArrowheads="1"/>
          </p:cNvSpPr>
          <p:nvPr/>
        </p:nvSpPr>
        <p:spPr bwMode="auto">
          <a:xfrm>
            <a:off x="8459788" y="4724400"/>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51" name="Oval 863"/>
          <p:cNvSpPr>
            <a:spLocks noChangeArrowheads="1"/>
          </p:cNvSpPr>
          <p:nvPr/>
        </p:nvSpPr>
        <p:spPr bwMode="auto">
          <a:xfrm>
            <a:off x="7883525" y="4724400"/>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52" name="Oval 864"/>
          <p:cNvSpPr>
            <a:spLocks noChangeArrowheads="1"/>
          </p:cNvSpPr>
          <p:nvPr/>
        </p:nvSpPr>
        <p:spPr bwMode="auto">
          <a:xfrm>
            <a:off x="7883525" y="3716338"/>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53" name="Oval 865"/>
          <p:cNvSpPr>
            <a:spLocks noChangeArrowheads="1"/>
          </p:cNvSpPr>
          <p:nvPr/>
        </p:nvSpPr>
        <p:spPr bwMode="auto">
          <a:xfrm>
            <a:off x="7883525" y="4219575"/>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54" name="Oval 866"/>
          <p:cNvSpPr>
            <a:spLocks noChangeArrowheads="1"/>
          </p:cNvSpPr>
          <p:nvPr/>
        </p:nvSpPr>
        <p:spPr bwMode="auto">
          <a:xfrm>
            <a:off x="8459788" y="4724400"/>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55" name="Oval 867"/>
          <p:cNvSpPr>
            <a:spLocks noChangeArrowheads="1"/>
          </p:cNvSpPr>
          <p:nvPr/>
        </p:nvSpPr>
        <p:spPr bwMode="auto">
          <a:xfrm>
            <a:off x="7883525" y="4724400"/>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56" name="Oval 868"/>
          <p:cNvSpPr>
            <a:spLocks noChangeArrowheads="1"/>
          </p:cNvSpPr>
          <p:nvPr/>
        </p:nvSpPr>
        <p:spPr bwMode="auto">
          <a:xfrm>
            <a:off x="8459788" y="3716338"/>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57" name="Oval 869"/>
          <p:cNvSpPr>
            <a:spLocks noChangeArrowheads="1"/>
          </p:cNvSpPr>
          <p:nvPr/>
        </p:nvSpPr>
        <p:spPr bwMode="auto">
          <a:xfrm>
            <a:off x="7883525" y="3716338"/>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58" name="Oval 870"/>
          <p:cNvSpPr>
            <a:spLocks noChangeArrowheads="1"/>
          </p:cNvSpPr>
          <p:nvPr/>
        </p:nvSpPr>
        <p:spPr bwMode="auto">
          <a:xfrm>
            <a:off x="7883525" y="4219575"/>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59" name="Oval 871"/>
          <p:cNvSpPr>
            <a:spLocks noChangeArrowheads="1"/>
          </p:cNvSpPr>
          <p:nvPr/>
        </p:nvSpPr>
        <p:spPr bwMode="auto">
          <a:xfrm>
            <a:off x="8459788" y="4724400"/>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60" name="Oval 872"/>
          <p:cNvSpPr>
            <a:spLocks noChangeArrowheads="1"/>
          </p:cNvSpPr>
          <p:nvPr/>
        </p:nvSpPr>
        <p:spPr bwMode="auto">
          <a:xfrm>
            <a:off x="7883525" y="4724400"/>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61" name="Oval 873">
            <a:hlinkClick r:id="rId122" action="ppaction://hlinksldjump"/>
          </p:cNvPr>
          <p:cNvSpPr>
            <a:spLocks noChangeArrowheads="1"/>
          </p:cNvSpPr>
          <p:nvPr/>
        </p:nvSpPr>
        <p:spPr bwMode="auto">
          <a:xfrm>
            <a:off x="8459788" y="4219575"/>
            <a:ext cx="360362" cy="360363"/>
          </a:xfrm>
          <a:prstGeom prst="ellipse">
            <a:avLst/>
          </a:prstGeom>
          <a:solidFill>
            <a:srgbClr val="008000"/>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62" name="Oval 874">
            <a:hlinkClick r:id="rId123" action="ppaction://hlinksldjump"/>
          </p:cNvPr>
          <p:cNvSpPr>
            <a:spLocks noChangeArrowheads="1"/>
          </p:cNvSpPr>
          <p:nvPr/>
        </p:nvSpPr>
        <p:spPr bwMode="auto">
          <a:xfrm>
            <a:off x="8459788" y="3716338"/>
            <a:ext cx="360362" cy="360362"/>
          </a:xfrm>
          <a:prstGeom prst="ellipse">
            <a:avLst/>
          </a:prstGeom>
          <a:solidFill>
            <a:srgbClr val="00CCFF"/>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63" name="Oval 875">
            <a:hlinkClick r:id="rId124" action="ppaction://hlinksldjump"/>
          </p:cNvPr>
          <p:cNvSpPr>
            <a:spLocks noChangeArrowheads="1"/>
          </p:cNvSpPr>
          <p:nvPr/>
        </p:nvSpPr>
        <p:spPr bwMode="auto">
          <a:xfrm>
            <a:off x="7885113" y="3716338"/>
            <a:ext cx="360362" cy="360362"/>
          </a:xfrm>
          <a:prstGeom prst="ellipse">
            <a:avLst/>
          </a:prstGeom>
          <a:solidFill>
            <a:srgbClr val="00FFFF"/>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64" name="Oval 876">
            <a:hlinkClick r:id="rId125" action="ppaction://hlinksldjump"/>
          </p:cNvPr>
          <p:cNvSpPr>
            <a:spLocks noChangeArrowheads="1"/>
          </p:cNvSpPr>
          <p:nvPr/>
        </p:nvSpPr>
        <p:spPr bwMode="auto">
          <a:xfrm>
            <a:off x="7885113" y="4221163"/>
            <a:ext cx="360362" cy="360362"/>
          </a:xfrm>
          <a:prstGeom prst="ellipse">
            <a:avLst/>
          </a:prstGeom>
          <a:solidFill>
            <a:srgbClr val="808000"/>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65" name="Oval 877">
            <a:hlinkClick r:id="rId126" action="ppaction://hlinksldjump"/>
          </p:cNvPr>
          <p:cNvSpPr>
            <a:spLocks noChangeArrowheads="1"/>
          </p:cNvSpPr>
          <p:nvPr/>
        </p:nvSpPr>
        <p:spPr bwMode="auto">
          <a:xfrm>
            <a:off x="8459788" y="4724400"/>
            <a:ext cx="360362" cy="360363"/>
          </a:xfrm>
          <a:prstGeom prst="ellipse">
            <a:avLst/>
          </a:prstGeom>
          <a:solidFill>
            <a:srgbClr val="FAFF2D"/>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66" name="Oval 878">
            <a:hlinkClick r:id="rId127" action="ppaction://hlinksldjump"/>
          </p:cNvPr>
          <p:cNvSpPr>
            <a:spLocks noChangeArrowheads="1"/>
          </p:cNvSpPr>
          <p:nvPr/>
        </p:nvSpPr>
        <p:spPr bwMode="auto">
          <a:xfrm>
            <a:off x="7885113" y="4724400"/>
            <a:ext cx="360362" cy="360363"/>
          </a:xfrm>
          <a:prstGeom prst="ellipse">
            <a:avLst/>
          </a:prstGeom>
          <a:solidFill>
            <a:srgbClr val="FA1657"/>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67" name="Oval 879"/>
          <p:cNvSpPr>
            <a:spLocks noChangeArrowheads="1"/>
          </p:cNvSpPr>
          <p:nvPr/>
        </p:nvSpPr>
        <p:spPr bwMode="auto">
          <a:xfrm>
            <a:off x="250825" y="5300663"/>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68" name="Oval 880"/>
          <p:cNvSpPr>
            <a:spLocks noChangeArrowheads="1"/>
          </p:cNvSpPr>
          <p:nvPr/>
        </p:nvSpPr>
        <p:spPr bwMode="auto">
          <a:xfrm>
            <a:off x="827088" y="5300663"/>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69" name="Oval 881"/>
          <p:cNvSpPr>
            <a:spLocks noChangeArrowheads="1"/>
          </p:cNvSpPr>
          <p:nvPr/>
        </p:nvSpPr>
        <p:spPr bwMode="auto">
          <a:xfrm>
            <a:off x="250825" y="5300663"/>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70" name="Oval 882"/>
          <p:cNvSpPr>
            <a:spLocks noChangeArrowheads="1"/>
          </p:cNvSpPr>
          <p:nvPr/>
        </p:nvSpPr>
        <p:spPr bwMode="auto">
          <a:xfrm>
            <a:off x="827088" y="5300663"/>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71" name="Oval 883"/>
          <p:cNvSpPr>
            <a:spLocks noChangeArrowheads="1"/>
          </p:cNvSpPr>
          <p:nvPr/>
        </p:nvSpPr>
        <p:spPr bwMode="auto">
          <a:xfrm>
            <a:off x="250825" y="5803900"/>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72" name="Oval 884"/>
          <p:cNvSpPr>
            <a:spLocks noChangeArrowheads="1"/>
          </p:cNvSpPr>
          <p:nvPr/>
        </p:nvSpPr>
        <p:spPr bwMode="auto">
          <a:xfrm>
            <a:off x="827088" y="5803900"/>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73" name="Oval 885"/>
          <p:cNvSpPr>
            <a:spLocks noChangeArrowheads="1"/>
          </p:cNvSpPr>
          <p:nvPr/>
        </p:nvSpPr>
        <p:spPr bwMode="auto">
          <a:xfrm>
            <a:off x="250825" y="5300663"/>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74" name="Oval 886"/>
          <p:cNvSpPr>
            <a:spLocks noChangeArrowheads="1"/>
          </p:cNvSpPr>
          <p:nvPr/>
        </p:nvSpPr>
        <p:spPr bwMode="auto">
          <a:xfrm>
            <a:off x="250825" y="5803900"/>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75" name="Oval 887"/>
          <p:cNvSpPr>
            <a:spLocks noChangeArrowheads="1"/>
          </p:cNvSpPr>
          <p:nvPr/>
        </p:nvSpPr>
        <p:spPr bwMode="auto">
          <a:xfrm>
            <a:off x="827088" y="5803900"/>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76" name="Oval 888"/>
          <p:cNvSpPr>
            <a:spLocks noChangeArrowheads="1"/>
          </p:cNvSpPr>
          <p:nvPr/>
        </p:nvSpPr>
        <p:spPr bwMode="auto">
          <a:xfrm>
            <a:off x="827088" y="5300663"/>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77" name="Oval 889"/>
          <p:cNvSpPr>
            <a:spLocks noChangeArrowheads="1"/>
          </p:cNvSpPr>
          <p:nvPr/>
        </p:nvSpPr>
        <p:spPr bwMode="auto">
          <a:xfrm>
            <a:off x="250825" y="5300663"/>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78" name="Oval 890"/>
          <p:cNvSpPr>
            <a:spLocks noChangeArrowheads="1"/>
          </p:cNvSpPr>
          <p:nvPr/>
        </p:nvSpPr>
        <p:spPr bwMode="auto">
          <a:xfrm>
            <a:off x="250825" y="5803900"/>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79" name="Oval 891"/>
          <p:cNvSpPr>
            <a:spLocks noChangeArrowheads="1"/>
          </p:cNvSpPr>
          <p:nvPr/>
        </p:nvSpPr>
        <p:spPr bwMode="auto">
          <a:xfrm>
            <a:off x="827088" y="5803900"/>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80" name="Oval 892"/>
          <p:cNvSpPr>
            <a:spLocks noChangeArrowheads="1"/>
          </p:cNvSpPr>
          <p:nvPr/>
        </p:nvSpPr>
        <p:spPr bwMode="auto">
          <a:xfrm>
            <a:off x="827088" y="6308725"/>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81" name="Oval 893"/>
          <p:cNvSpPr>
            <a:spLocks noChangeArrowheads="1"/>
          </p:cNvSpPr>
          <p:nvPr/>
        </p:nvSpPr>
        <p:spPr bwMode="auto">
          <a:xfrm>
            <a:off x="250825" y="6308725"/>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82" name="Oval 894"/>
          <p:cNvSpPr>
            <a:spLocks noChangeArrowheads="1"/>
          </p:cNvSpPr>
          <p:nvPr/>
        </p:nvSpPr>
        <p:spPr bwMode="auto">
          <a:xfrm>
            <a:off x="250825" y="5803900"/>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83" name="Oval 895"/>
          <p:cNvSpPr>
            <a:spLocks noChangeArrowheads="1"/>
          </p:cNvSpPr>
          <p:nvPr/>
        </p:nvSpPr>
        <p:spPr bwMode="auto">
          <a:xfrm>
            <a:off x="827088" y="6308725"/>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84" name="Oval 896"/>
          <p:cNvSpPr>
            <a:spLocks noChangeArrowheads="1"/>
          </p:cNvSpPr>
          <p:nvPr/>
        </p:nvSpPr>
        <p:spPr bwMode="auto">
          <a:xfrm>
            <a:off x="250825" y="6308725"/>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85" name="Oval 897"/>
          <p:cNvSpPr>
            <a:spLocks noChangeArrowheads="1"/>
          </p:cNvSpPr>
          <p:nvPr/>
        </p:nvSpPr>
        <p:spPr bwMode="auto">
          <a:xfrm>
            <a:off x="250825" y="5300663"/>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86" name="Oval 898"/>
          <p:cNvSpPr>
            <a:spLocks noChangeArrowheads="1"/>
          </p:cNvSpPr>
          <p:nvPr/>
        </p:nvSpPr>
        <p:spPr bwMode="auto">
          <a:xfrm>
            <a:off x="250825" y="5803900"/>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87" name="Oval 899"/>
          <p:cNvSpPr>
            <a:spLocks noChangeArrowheads="1"/>
          </p:cNvSpPr>
          <p:nvPr/>
        </p:nvSpPr>
        <p:spPr bwMode="auto">
          <a:xfrm>
            <a:off x="827088" y="6308725"/>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88" name="Oval 900"/>
          <p:cNvSpPr>
            <a:spLocks noChangeArrowheads="1"/>
          </p:cNvSpPr>
          <p:nvPr/>
        </p:nvSpPr>
        <p:spPr bwMode="auto">
          <a:xfrm>
            <a:off x="250825" y="6308725"/>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89" name="Oval 901"/>
          <p:cNvSpPr>
            <a:spLocks noChangeArrowheads="1"/>
          </p:cNvSpPr>
          <p:nvPr/>
        </p:nvSpPr>
        <p:spPr bwMode="auto">
          <a:xfrm>
            <a:off x="827088" y="5300663"/>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90" name="Oval 902"/>
          <p:cNvSpPr>
            <a:spLocks noChangeArrowheads="1"/>
          </p:cNvSpPr>
          <p:nvPr/>
        </p:nvSpPr>
        <p:spPr bwMode="auto">
          <a:xfrm>
            <a:off x="250825" y="5300663"/>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91" name="Oval 903"/>
          <p:cNvSpPr>
            <a:spLocks noChangeArrowheads="1"/>
          </p:cNvSpPr>
          <p:nvPr/>
        </p:nvSpPr>
        <p:spPr bwMode="auto">
          <a:xfrm>
            <a:off x="250825" y="5803900"/>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92" name="Oval 904"/>
          <p:cNvSpPr>
            <a:spLocks noChangeArrowheads="1"/>
          </p:cNvSpPr>
          <p:nvPr/>
        </p:nvSpPr>
        <p:spPr bwMode="auto">
          <a:xfrm>
            <a:off x="827088" y="6308725"/>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93" name="Oval 905"/>
          <p:cNvSpPr>
            <a:spLocks noChangeArrowheads="1"/>
          </p:cNvSpPr>
          <p:nvPr/>
        </p:nvSpPr>
        <p:spPr bwMode="auto">
          <a:xfrm>
            <a:off x="250825" y="6308725"/>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94" name="Oval 906">
            <a:hlinkClick r:id="rId128" action="ppaction://hlinksldjump"/>
          </p:cNvPr>
          <p:cNvSpPr>
            <a:spLocks noChangeArrowheads="1"/>
          </p:cNvSpPr>
          <p:nvPr/>
        </p:nvSpPr>
        <p:spPr bwMode="auto">
          <a:xfrm>
            <a:off x="827088" y="5805488"/>
            <a:ext cx="360362" cy="360362"/>
          </a:xfrm>
          <a:prstGeom prst="ellipse">
            <a:avLst/>
          </a:prstGeom>
          <a:solidFill>
            <a:srgbClr val="C0C0C0"/>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95" name="Oval 907">
            <a:hlinkClick r:id="rId129" action="ppaction://hlinksldjump"/>
          </p:cNvPr>
          <p:cNvSpPr>
            <a:spLocks noChangeArrowheads="1"/>
          </p:cNvSpPr>
          <p:nvPr/>
        </p:nvSpPr>
        <p:spPr bwMode="auto">
          <a:xfrm>
            <a:off x="827088" y="5300663"/>
            <a:ext cx="360362" cy="360362"/>
          </a:xfrm>
          <a:prstGeom prst="ellipse">
            <a:avLst/>
          </a:prstGeom>
          <a:solidFill>
            <a:srgbClr val="FFCC99"/>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96" name="Oval 908">
            <a:hlinkClick r:id="rId130" action="ppaction://hlinksldjump"/>
          </p:cNvPr>
          <p:cNvSpPr>
            <a:spLocks noChangeArrowheads="1"/>
          </p:cNvSpPr>
          <p:nvPr/>
        </p:nvSpPr>
        <p:spPr bwMode="auto">
          <a:xfrm>
            <a:off x="250825" y="5300663"/>
            <a:ext cx="360363" cy="360362"/>
          </a:xfrm>
          <a:prstGeom prst="ellipse">
            <a:avLst/>
          </a:prstGeom>
          <a:solidFill>
            <a:srgbClr val="FF99CC"/>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97" name="Oval 909">
            <a:hlinkClick r:id="rId131" action="ppaction://hlinksldjump"/>
          </p:cNvPr>
          <p:cNvSpPr>
            <a:spLocks noChangeArrowheads="1"/>
          </p:cNvSpPr>
          <p:nvPr/>
        </p:nvSpPr>
        <p:spPr bwMode="auto">
          <a:xfrm>
            <a:off x="250825" y="5805488"/>
            <a:ext cx="360363" cy="360362"/>
          </a:xfrm>
          <a:prstGeom prst="ellipse">
            <a:avLst/>
          </a:prstGeom>
          <a:solidFill>
            <a:srgbClr val="993366"/>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98" name="Oval 910">
            <a:hlinkClick r:id="rId132" action="ppaction://hlinksldjump"/>
          </p:cNvPr>
          <p:cNvSpPr>
            <a:spLocks noChangeArrowheads="1"/>
          </p:cNvSpPr>
          <p:nvPr/>
        </p:nvSpPr>
        <p:spPr bwMode="auto">
          <a:xfrm>
            <a:off x="827088" y="6308725"/>
            <a:ext cx="360362" cy="360363"/>
          </a:xfrm>
          <a:prstGeom prst="ellipse">
            <a:avLst/>
          </a:prstGeom>
          <a:solidFill>
            <a:srgbClr val="0000FF"/>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99" name="Oval 911">
            <a:hlinkClick r:id="rId133" action="ppaction://hlinksldjump"/>
          </p:cNvPr>
          <p:cNvSpPr>
            <a:spLocks noChangeArrowheads="1"/>
          </p:cNvSpPr>
          <p:nvPr/>
        </p:nvSpPr>
        <p:spPr bwMode="auto">
          <a:xfrm>
            <a:off x="250825" y="6308725"/>
            <a:ext cx="360363" cy="360363"/>
          </a:xfrm>
          <a:prstGeom prst="ellipse">
            <a:avLst/>
          </a:prstGeom>
          <a:solidFill>
            <a:srgbClr val="008080"/>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00" name="Oval 912"/>
          <p:cNvSpPr>
            <a:spLocks noChangeArrowheads="1"/>
          </p:cNvSpPr>
          <p:nvPr/>
        </p:nvSpPr>
        <p:spPr bwMode="auto">
          <a:xfrm>
            <a:off x="1474788" y="5300663"/>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01" name="Oval 913"/>
          <p:cNvSpPr>
            <a:spLocks noChangeArrowheads="1"/>
          </p:cNvSpPr>
          <p:nvPr/>
        </p:nvSpPr>
        <p:spPr bwMode="auto">
          <a:xfrm>
            <a:off x="2051050" y="5300663"/>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02" name="Oval 914"/>
          <p:cNvSpPr>
            <a:spLocks noChangeArrowheads="1"/>
          </p:cNvSpPr>
          <p:nvPr/>
        </p:nvSpPr>
        <p:spPr bwMode="auto">
          <a:xfrm>
            <a:off x="1474788" y="5300663"/>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03" name="Oval 915"/>
          <p:cNvSpPr>
            <a:spLocks noChangeArrowheads="1"/>
          </p:cNvSpPr>
          <p:nvPr/>
        </p:nvSpPr>
        <p:spPr bwMode="auto">
          <a:xfrm>
            <a:off x="2051050" y="5300663"/>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04" name="Oval 916"/>
          <p:cNvSpPr>
            <a:spLocks noChangeArrowheads="1"/>
          </p:cNvSpPr>
          <p:nvPr/>
        </p:nvSpPr>
        <p:spPr bwMode="auto">
          <a:xfrm>
            <a:off x="1474788" y="5803900"/>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05" name="Oval 917"/>
          <p:cNvSpPr>
            <a:spLocks noChangeArrowheads="1"/>
          </p:cNvSpPr>
          <p:nvPr/>
        </p:nvSpPr>
        <p:spPr bwMode="auto">
          <a:xfrm>
            <a:off x="2051050" y="5803900"/>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06" name="Oval 918"/>
          <p:cNvSpPr>
            <a:spLocks noChangeArrowheads="1"/>
          </p:cNvSpPr>
          <p:nvPr/>
        </p:nvSpPr>
        <p:spPr bwMode="auto">
          <a:xfrm>
            <a:off x="1474788" y="5300663"/>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07" name="Oval 919"/>
          <p:cNvSpPr>
            <a:spLocks noChangeArrowheads="1"/>
          </p:cNvSpPr>
          <p:nvPr/>
        </p:nvSpPr>
        <p:spPr bwMode="auto">
          <a:xfrm>
            <a:off x="1474788" y="5803900"/>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08" name="Oval 920"/>
          <p:cNvSpPr>
            <a:spLocks noChangeArrowheads="1"/>
          </p:cNvSpPr>
          <p:nvPr/>
        </p:nvSpPr>
        <p:spPr bwMode="auto">
          <a:xfrm>
            <a:off x="2051050" y="5803900"/>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09" name="Oval 921"/>
          <p:cNvSpPr>
            <a:spLocks noChangeArrowheads="1"/>
          </p:cNvSpPr>
          <p:nvPr/>
        </p:nvSpPr>
        <p:spPr bwMode="auto">
          <a:xfrm>
            <a:off x="2051050" y="5300663"/>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10" name="Oval 922"/>
          <p:cNvSpPr>
            <a:spLocks noChangeArrowheads="1"/>
          </p:cNvSpPr>
          <p:nvPr/>
        </p:nvSpPr>
        <p:spPr bwMode="auto">
          <a:xfrm>
            <a:off x="1474788" y="5300663"/>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11" name="Oval 923"/>
          <p:cNvSpPr>
            <a:spLocks noChangeArrowheads="1"/>
          </p:cNvSpPr>
          <p:nvPr/>
        </p:nvSpPr>
        <p:spPr bwMode="auto">
          <a:xfrm>
            <a:off x="1474788" y="5803900"/>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12" name="Oval 924"/>
          <p:cNvSpPr>
            <a:spLocks noChangeArrowheads="1"/>
          </p:cNvSpPr>
          <p:nvPr/>
        </p:nvSpPr>
        <p:spPr bwMode="auto">
          <a:xfrm>
            <a:off x="2051050" y="5803900"/>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13" name="Oval 925"/>
          <p:cNvSpPr>
            <a:spLocks noChangeArrowheads="1"/>
          </p:cNvSpPr>
          <p:nvPr/>
        </p:nvSpPr>
        <p:spPr bwMode="auto">
          <a:xfrm>
            <a:off x="2051050" y="6308725"/>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14" name="Oval 926"/>
          <p:cNvSpPr>
            <a:spLocks noChangeArrowheads="1"/>
          </p:cNvSpPr>
          <p:nvPr/>
        </p:nvSpPr>
        <p:spPr bwMode="auto">
          <a:xfrm>
            <a:off x="1474788" y="6308725"/>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15" name="Oval 927"/>
          <p:cNvSpPr>
            <a:spLocks noChangeArrowheads="1"/>
          </p:cNvSpPr>
          <p:nvPr/>
        </p:nvSpPr>
        <p:spPr bwMode="auto">
          <a:xfrm>
            <a:off x="1474788" y="5803900"/>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16" name="Oval 928"/>
          <p:cNvSpPr>
            <a:spLocks noChangeArrowheads="1"/>
          </p:cNvSpPr>
          <p:nvPr/>
        </p:nvSpPr>
        <p:spPr bwMode="auto">
          <a:xfrm>
            <a:off x="2051050" y="6308725"/>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17" name="Oval 929"/>
          <p:cNvSpPr>
            <a:spLocks noChangeArrowheads="1"/>
          </p:cNvSpPr>
          <p:nvPr/>
        </p:nvSpPr>
        <p:spPr bwMode="auto">
          <a:xfrm>
            <a:off x="1474788" y="6308725"/>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18" name="Oval 930"/>
          <p:cNvSpPr>
            <a:spLocks noChangeArrowheads="1"/>
          </p:cNvSpPr>
          <p:nvPr/>
        </p:nvSpPr>
        <p:spPr bwMode="auto">
          <a:xfrm>
            <a:off x="1474788" y="5300663"/>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19" name="Oval 931"/>
          <p:cNvSpPr>
            <a:spLocks noChangeArrowheads="1"/>
          </p:cNvSpPr>
          <p:nvPr/>
        </p:nvSpPr>
        <p:spPr bwMode="auto">
          <a:xfrm>
            <a:off x="1474788" y="5803900"/>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20" name="Oval 932"/>
          <p:cNvSpPr>
            <a:spLocks noChangeArrowheads="1"/>
          </p:cNvSpPr>
          <p:nvPr/>
        </p:nvSpPr>
        <p:spPr bwMode="auto">
          <a:xfrm>
            <a:off x="2051050" y="6308725"/>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21" name="Oval 933"/>
          <p:cNvSpPr>
            <a:spLocks noChangeArrowheads="1"/>
          </p:cNvSpPr>
          <p:nvPr/>
        </p:nvSpPr>
        <p:spPr bwMode="auto">
          <a:xfrm>
            <a:off x="1474788" y="6308725"/>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22" name="Oval 934"/>
          <p:cNvSpPr>
            <a:spLocks noChangeArrowheads="1"/>
          </p:cNvSpPr>
          <p:nvPr/>
        </p:nvSpPr>
        <p:spPr bwMode="auto">
          <a:xfrm>
            <a:off x="2051050" y="5300663"/>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23" name="Oval 935"/>
          <p:cNvSpPr>
            <a:spLocks noChangeArrowheads="1"/>
          </p:cNvSpPr>
          <p:nvPr/>
        </p:nvSpPr>
        <p:spPr bwMode="auto">
          <a:xfrm>
            <a:off x="1474788" y="5300663"/>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24" name="Oval 936"/>
          <p:cNvSpPr>
            <a:spLocks noChangeArrowheads="1"/>
          </p:cNvSpPr>
          <p:nvPr/>
        </p:nvSpPr>
        <p:spPr bwMode="auto">
          <a:xfrm>
            <a:off x="1474788" y="5803900"/>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25" name="Oval 937"/>
          <p:cNvSpPr>
            <a:spLocks noChangeArrowheads="1"/>
          </p:cNvSpPr>
          <p:nvPr/>
        </p:nvSpPr>
        <p:spPr bwMode="auto">
          <a:xfrm>
            <a:off x="2051050" y="6308725"/>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26" name="Oval 938"/>
          <p:cNvSpPr>
            <a:spLocks noChangeArrowheads="1"/>
          </p:cNvSpPr>
          <p:nvPr/>
        </p:nvSpPr>
        <p:spPr bwMode="auto">
          <a:xfrm>
            <a:off x="1474788" y="6308725"/>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27" name="Oval 939">
            <a:hlinkClick r:id="rId134" action="ppaction://hlinksldjump"/>
          </p:cNvPr>
          <p:cNvSpPr>
            <a:spLocks noChangeArrowheads="1"/>
          </p:cNvSpPr>
          <p:nvPr/>
        </p:nvSpPr>
        <p:spPr bwMode="auto">
          <a:xfrm>
            <a:off x="2051050" y="5803900"/>
            <a:ext cx="360363" cy="360363"/>
          </a:xfrm>
          <a:prstGeom prst="ellipse">
            <a:avLst/>
          </a:prstGeom>
          <a:solidFill>
            <a:srgbClr val="FF9900"/>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28" name="Oval 940">
            <a:hlinkClick r:id="rId135" action="ppaction://hlinksldjump"/>
          </p:cNvPr>
          <p:cNvSpPr>
            <a:spLocks noChangeArrowheads="1"/>
          </p:cNvSpPr>
          <p:nvPr/>
        </p:nvSpPr>
        <p:spPr bwMode="auto">
          <a:xfrm>
            <a:off x="2051050" y="5300663"/>
            <a:ext cx="360363" cy="360362"/>
          </a:xfrm>
          <a:prstGeom prst="ellipse">
            <a:avLst/>
          </a:prstGeom>
          <a:solidFill>
            <a:srgbClr val="CCFFCC"/>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29" name="Oval 941">
            <a:hlinkClick r:id="rId136" action="ppaction://hlinksldjump"/>
          </p:cNvPr>
          <p:cNvSpPr>
            <a:spLocks noChangeArrowheads="1"/>
          </p:cNvSpPr>
          <p:nvPr/>
        </p:nvSpPr>
        <p:spPr bwMode="auto">
          <a:xfrm>
            <a:off x="1476375" y="5300663"/>
            <a:ext cx="360363" cy="360362"/>
          </a:xfrm>
          <a:prstGeom prst="ellipse">
            <a:avLst/>
          </a:prstGeom>
          <a:solidFill>
            <a:srgbClr val="FFFF99"/>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30" name="Oval 942">
            <a:hlinkClick r:id="rId137" action="ppaction://hlinksldjump"/>
          </p:cNvPr>
          <p:cNvSpPr>
            <a:spLocks noChangeArrowheads="1"/>
          </p:cNvSpPr>
          <p:nvPr/>
        </p:nvSpPr>
        <p:spPr bwMode="auto">
          <a:xfrm>
            <a:off x="1476375" y="5805488"/>
            <a:ext cx="360363" cy="360362"/>
          </a:xfrm>
          <a:prstGeom prst="ellipse">
            <a:avLst/>
          </a:prstGeom>
          <a:solidFill>
            <a:srgbClr val="FF0000"/>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31" name="Oval 943">
            <a:hlinkClick r:id="rId138" action="ppaction://hlinksldjump"/>
          </p:cNvPr>
          <p:cNvSpPr>
            <a:spLocks noChangeArrowheads="1"/>
          </p:cNvSpPr>
          <p:nvPr/>
        </p:nvSpPr>
        <p:spPr bwMode="auto">
          <a:xfrm>
            <a:off x="2051050" y="6308725"/>
            <a:ext cx="360363" cy="360363"/>
          </a:xfrm>
          <a:prstGeom prst="ellipse">
            <a:avLst/>
          </a:prstGeom>
          <a:solidFill>
            <a:srgbClr val="808080"/>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32" name="Oval 944">
            <a:hlinkClick r:id="rId139" action="ppaction://hlinksldjump"/>
          </p:cNvPr>
          <p:cNvSpPr>
            <a:spLocks noChangeArrowheads="1"/>
          </p:cNvSpPr>
          <p:nvPr/>
        </p:nvSpPr>
        <p:spPr bwMode="auto">
          <a:xfrm>
            <a:off x="1476375" y="6308725"/>
            <a:ext cx="360363" cy="360363"/>
          </a:xfrm>
          <a:prstGeom prst="ellipse">
            <a:avLst/>
          </a:prstGeom>
          <a:solidFill>
            <a:srgbClr val="666699"/>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33" name="Oval 945"/>
          <p:cNvSpPr>
            <a:spLocks noChangeArrowheads="1"/>
          </p:cNvSpPr>
          <p:nvPr/>
        </p:nvSpPr>
        <p:spPr bwMode="auto">
          <a:xfrm>
            <a:off x="2771775" y="5300663"/>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34" name="Oval 946"/>
          <p:cNvSpPr>
            <a:spLocks noChangeArrowheads="1"/>
          </p:cNvSpPr>
          <p:nvPr/>
        </p:nvSpPr>
        <p:spPr bwMode="auto">
          <a:xfrm>
            <a:off x="3348038" y="5300663"/>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35" name="Oval 947"/>
          <p:cNvSpPr>
            <a:spLocks noChangeArrowheads="1"/>
          </p:cNvSpPr>
          <p:nvPr/>
        </p:nvSpPr>
        <p:spPr bwMode="auto">
          <a:xfrm>
            <a:off x="2771775" y="5300663"/>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36" name="Oval 948"/>
          <p:cNvSpPr>
            <a:spLocks noChangeArrowheads="1"/>
          </p:cNvSpPr>
          <p:nvPr/>
        </p:nvSpPr>
        <p:spPr bwMode="auto">
          <a:xfrm>
            <a:off x="3348038" y="5300663"/>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37" name="Oval 949"/>
          <p:cNvSpPr>
            <a:spLocks noChangeArrowheads="1"/>
          </p:cNvSpPr>
          <p:nvPr/>
        </p:nvSpPr>
        <p:spPr bwMode="auto">
          <a:xfrm>
            <a:off x="2771775" y="5803900"/>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38" name="Oval 950"/>
          <p:cNvSpPr>
            <a:spLocks noChangeArrowheads="1"/>
          </p:cNvSpPr>
          <p:nvPr/>
        </p:nvSpPr>
        <p:spPr bwMode="auto">
          <a:xfrm>
            <a:off x="3348038" y="5803900"/>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39" name="Oval 951"/>
          <p:cNvSpPr>
            <a:spLocks noChangeArrowheads="1"/>
          </p:cNvSpPr>
          <p:nvPr/>
        </p:nvSpPr>
        <p:spPr bwMode="auto">
          <a:xfrm>
            <a:off x="2771775" y="5300663"/>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40" name="Oval 952"/>
          <p:cNvSpPr>
            <a:spLocks noChangeArrowheads="1"/>
          </p:cNvSpPr>
          <p:nvPr/>
        </p:nvSpPr>
        <p:spPr bwMode="auto">
          <a:xfrm>
            <a:off x="2771775" y="5803900"/>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41" name="Oval 953"/>
          <p:cNvSpPr>
            <a:spLocks noChangeArrowheads="1"/>
          </p:cNvSpPr>
          <p:nvPr/>
        </p:nvSpPr>
        <p:spPr bwMode="auto">
          <a:xfrm>
            <a:off x="3348038" y="5803900"/>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42" name="Oval 954"/>
          <p:cNvSpPr>
            <a:spLocks noChangeArrowheads="1"/>
          </p:cNvSpPr>
          <p:nvPr/>
        </p:nvSpPr>
        <p:spPr bwMode="auto">
          <a:xfrm>
            <a:off x="3348038" y="5300663"/>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43" name="Oval 955"/>
          <p:cNvSpPr>
            <a:spLocks noChangeArrowheads="1"/>
          </p:cNvSpPr>
          <p:nvPr/>
        </p:nvSpPr>
        <p:spPr bwMode="auto">
          <a:xfrm>
            <a:off x="2771775" y="5300663"/>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44" name="Oval 956"/>
          <p:cNvSpPr>
            <a:spLocks noChangeArrowheads="1"/>
          </p:cNvSpPr>
          <p:nvPr/>
        </p:nvSpPr>
        <p:spPr bwMode="auto">
          <a:xfrm>
            <a:off x="2771775" y="5803900"/>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45" name="Oval 957"/>
          <p:cNvSpPr>
            <a:spLocks noChangeArrowheads="1"/>
          </p:cNvSpPr>
          <p:nvPr/>
        </p:nvSpPr>
        <p:spPr bwMode="auto">
          <a:xfrm>
            <a:off x="3348038" y="5803900"/>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46" name="Oval 958"/>
          <p:cNvSpPr>
            <a:spLocks noChangeArrowheads="1"/>
          </p:cNvSpPr>
          <p:nvPr/>
        </p:nvSpPr>
        <p:spPr bwMode="auto">
          <a:xfrm>
            <a:off x="3348038" y="6308725"/>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47" name="Oval 959"/>
          <p:cNvSpPr>
            <a:spLocks noChangeArrowheads="1"/>
          </p:cNvSpPr>
          <p:nvPr/>
        </p:nvSpPr>
        <p:spPr bwMode="auto">
          <a:xfrm>
            <a:off x="2771775" y="6308725"/>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48" name="Oval 960"/>
          <p:cNvSpPr>
            <a:spLocks noChangeArrowheads="1"/>
          </p:cNvSpPr>
          <p:nvPr/>
        </p:nvSpPr>
        <p:spPr bwMode="auto">
          <a:xfrm>
            <a:off x="2771775" y="5803900"/>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49" name="Oval 961"/>
          <p:cNvSpPr>
            <a:spLocks noChangeArrowheads="1"/>
          </p:cNvSpPr>
          <p:nvPr/>
        </p:nvSpPr>
        <p:spPr bwMode="auto">
          <a:xfrm>
            <a:off x="3348038" y="6308725"/>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50" name="Oval 962"/>
          <p:cNvSpPr>
            <a:spLocks noChangeArrowheads="1"/>
          </p:cNvSpPr>
          <p:nvPr/>
        </p:nvSpPr>
        <p:spPr bwMode="auto">
          <a:xfrm>
            <a:off x="2771775" y="6308725"/>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51" name="Oval 963"/>
          <p:cNvSpPr>
            <a:spLocks noChangeArrowheads="1"/>
          </p:cNvSpPr>
          <p:nvPr/>
        </p:nvSpPr>
        <p:spPr bwMode="auto">
          <a:xfrm>
            <a:off x="2771775" y="5300663"/>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52" name="Oval 964"/>
          <p:cNvSpPr>
            <a:spLocks noChangeArrowheads="1"/>
          </p:cNvSpPr>
          <p:nvPr/>
        </p:nvSpPr>
        <p:spPr bwMode="auto">
          <a:xfrm>
            <a:off x="2771775" y="5803900"/>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53" name="Oval 965"/>
          <p:cNvSpPr>
            <a:spLocks noChangeArrowheads="1"/>
          </p:cNvSpPr>
          <p:nvPr/>
        </p:nvSpPr>
        <p:spPr bwMode="auto">
          <a:xfrm>
            <a:off x="3348038" y="6308725"/>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54" name="Oval 966"/>
          <p:cNvSpPr>
            <a:spLocks noChangeArrowheads="1"/>
          </p:cNvSpPr>
          <p:nvPr/>
        </p:nvSpPr>
        <p:spPr bwMode="auto">
          <a:xfrm>
            <a:off x="2771775" y="6308725"/>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55" name="Oval 967"/>
          <p:cNvSpPr>
            <a:spLocks noChangeArrowheads="1"/>
          </p:cNvSpPr>
          <p:nvPr/>
        </p:nvSpPr>
        <p:spPr bwMode="auto">
          <a:xfrm>
            <a:off x="3348038" y="5300663"/>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56" name="Oval 968"/>
          <p:cNvSpPr>
            <a:spLocks noChangeArrowheads="1"/>
          </p:cNvSpPr>
          <p:nvPr/>
        </p:nvSpPr>
        <p:spPr bwMode="auto">
          <a:xfrm>
            <a:off x="2771775" y="5300663"/>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57" name="Oval 969"/>
          <p:cNvSpPr>
            <a:spLocks noChangeArrowheads="1"/>
          </p:cNvSpPr>
          <p:nvPr/>
        </p:nvSpPr>
        <p:spPr bwMode="auto">
          <a:xfrm>
            <a:off x="2771775" y="5803900"/>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58" name="Oval 970"/>
          <p:cNvSpPr>
            <a:spLocks noChangeArrowheads="1"/>
          </p:cNvSpPr>
          <p:nvPr/>
        </p:nvSpPr>
        <p:spPr bwMode="auto">
          <a:xfrm>
            <a:off x="3348038" y="6308725"/>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59" name="Oval 971"/>
          <p:cNvSpPr>
            <a:spLocks noChangeArrowheads="1"/>
          </p:cNvSpPr>
          <p:nvPr/>
        </p:nvSpPr>
        <p:spPr bwMode="auto">
          <a:xfrm>
            <a:off x="2771775" y="6308725"/>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60" name="Oval 972">
            <a:hlinkClick r:id="rId140" action="ppaction://hlinksldjump"/>
          </p:cNvPr>
          <p:cNvSpPr>
            <a:spLocks noChangeArrowheads="1"/>
          </p:cNvSpPr>
          <p:nvPr/>
        </p:nvSpPr>
        <p:spPr bwMode="auto">
          <a:xfrm>
            <a:off x="3348038" y="5805488"/>
            <a:ext cx="360362" cy="360362"/>
          </a:xfrm>
          <a:prstGeom prst="ellipse">
            <a:avLst/>
          </a:prstGeom>
          <a:solidFill>
            <a:srgbClr val="339966"/>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61" name="Oval 973">
            <a:hlinkClick r:id="rId141" action="ppaction://hlinksldjump"/>
          </p:cNvPr>
          <p:cNvSpPr>
            <a:spLocks noChangeArrowheads="1"/>
          </p:cNvSpPr>
          <p:nvPr/>
        </p:nvSpPr>
        <p:spPr bwMode="auto">
          <a:xfrm>
            <a:off x="3348038" y="5300663"/>
            <a:ext cx="360362" cy="360362"/>
          </a:xfrm>
          <a:prstGeom prst="ellipse">
            <a:avLst/>
          </a:prstGeom>
          <a:solidFill>
            <a:srgbClr val="99CCFF"/>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62" name="Oval 974">
            <a:hlinkClick r:id="rId142" action="ppaction://hlinksldjump"/>
          </p:cNvPr>
          <p:cNvSpPr>
            <a:spLocks noChangeArrowheads="1"/>
          </p:cNvSpPr>
          <p:nvPr/>
        </p:nvSpPr>
        <p:spPr bwMode="auto">
          <a:xfrm>
            <a:off x="2771775" y="5300663"/>
            <a:ext cx="360363" cy="360362"/>
          </a:xfrm>
          <a:prstGeom prst="ellipse">
            <a:avLst/>
          </a:prstGeom>
          <a:solidFill>
            <a:srgbClr val="CCFFFF"/>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63" name="Oval 975">
            <a:hlinkClick r:id="rId143" action="ppaction://hlinksldjump"/>
          </p:cNvPr>
          <p:cNvSpPr>
            <a:spLocks noChangeArrowheads="1"/>
          </p:cNvSpPr>
          <p:nvPr/>
        </p:nvSpPr>
        <p:spPr bwMode="auto">
          <a:xfrm>
            <a:off x="2771775" y="5805488"/>
            <a:ext cx="360363" cy="360362"/>
          </a:xfrm>
          <a:prstGeom prst="ellipse">
            <a:avLst/>
          </a:prstGeom>
          <a:solidFill>
            <a:srgbClr val="99CC00"/>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64" name="Oval 976">
            <a:hlinkClick r:id="rId144" action="ppaction://hlinksldjump"/>
          </p:cNvPr>
          <p:cNvSpPr>
            <a:spLocks noChangeArrowheads="1"/>
          </p:cNvSpPr>
          <p:nvPr/>
        </p:nvSpPr>
        <p:spPr bwMode="auto">
          <a:xfrm>
            <a:off x="3348038" y="6308725"/>
            <a:ext cx="360362" cy="360363"/>
          </a:xfrm>
          <a:prstGeom prst="ellipse">
            <a:avLst/>
          </a:prstGeom>
          <a:solidFill>
            <a:srgbClr val="993300"/>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65" name="Oval 977">
            <a:hlinkClick r:id="rId145" action="ppaction://hlinksldjump"/>
          </p:cNvPr>
          <p:cNvSpPr>
            <a:spLocks noChangeArrowheads="1"/>
          </p:cNvSpPr>
          <p:nvPr/>
        </p:nvSpPr>
        <p:spPr bwMode="auto">
          <a:xfrm>
            <a:off x="2771775" y="6308725"/>
            <a:ext cx="360363" cy="360363"/>
          </a:xfrm>
          <a:prstGeom prst="ellipse">
            <a:avLst/>
          </a:prstGeom>
          <a:solidFill>
            <a:srgbClr val="000000"/>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66" name="Oval 978"/>
          <p:cNvSpPr>
            <a:spLocks noChangeArrowheads="1"/>
          </p:cNvSpPr>
          <p:nvPr/>
        </p:nvSpPr>
        <p:spPr bwMode="auto">
          <a:xfrm>
            <a:off x="4067175" y="5300663"/>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67" name="Oval 979"/>
          <p:cNvSpPr>
            <a:spLocks noChangeArrowheads="1"/>
          </p:cNvSpPr>
          <p:nvPr/>
        </p:nvSpPr>
        <p:spPr bwMode="auto">
          <a:xfrm>
            <a:off x="4643438" y="5300663"/>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68" name="Oval 980"/>
          <p:cNvSpPr>
            <a:spLocks noChangeArrowheads="1"/>
          </p:cNvSpPr>
          <p:nvPr/>
        </p:nvSpPr>
        <p:spPr bwMode="auto">
          <a:xfrm>
            <a:off x="4067175" y="5300663"/>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69" name="Oval 981"/>
          <p:cNvSpPr>
            <a:spLocks noChangeArrowheads="1"/>
          </p:cNvSpPr>
          <p:nvPr/>
        </p:nvSpPr>
        <p:spPr bwMode="auto">
          <a:xfrm>
            <a:off x="4643438" y="5300663"/>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70" name="Oval 982"/>
          <p:cNvSpPr>
            <a:spLocks noChangeArrowheads="1"/>
          </p:cNvSpPr>
          <p:nvPr/>
        </p:nvSpPr>
        <p:spPr bwMode="auto">
          <a:xfrm>
            <a:off x="4067175" y="5803900"/>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71" name="Oval 983"/>
          <p:cNvSpPr>
            <a:spLocks noChangeArrowheads="1"/>
          </p:cNvSpPr>
          <p:nvPr/>
        </p:nvSpPr>
        <p:spPr bwMode="auto">
          <a:xfrm>
            <a:off x="4643438" y="5803900"/>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72" name="Oval 984"/>
          <p:cNvSpPr>
            <a:spLocks noChangeArrowheads="1"/>
          </p:cNvSpPr>
          <p:nvPr/>
        </p:nvSpPr>
        <p:spPr bwMode="auto">
          <a:xfrm>
            <a:off x="4067175" y="5300663"/>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73" name="Oval 985"/>
          <p:cNvSpPr>
            <a:spLocks noChangeArrowheads="1"/>
          </p:cNvSpPr>
          <p:nvPr/>
        </p:nvSpPr>
        <p:spPr bwMode="auto">
          <a:xfrm>
            <a:off x="4067175" y="5803900"/>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74" name="Oval 986"/>
          <p:cNvSpPr>
            <a:spLocks noChangeArrowheads="1"/>
          </p:cNvSpPr>
          <p:nvPr/>
        </p:nvSpPr>
        <p:spPr bwMode="auto">
          <a:xfrm>
            <a:off x="4643438" y="5803900"/>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75" name="Oval 987"/>
          <p:cNvSpPr>
            <a:spLocks noChangeArrowheads="1"/>
          </p:cNvSpPr>
          <p:nvPr/>
        </p:nvSpPr>
        <p:spPr bwMode="auto">
          <a:xfrm>
            <a:off x="4643438" y="5300663"/>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76" name="Oval 988"/>
          <p:cNvSpPr>
            <a:spLocks noChangeArrowheads="1"/>
          </p:cNvSpPr>
          <p:nvPr/>
        </p:nvSpPr>
        <p:spPr bwMode="auto">
          <a:xfrm>
            <a:off x="4067175" y="5300663"/>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77" name="Oval 989"/>
          <p:cNvSpPr>
            <a:spLocks noChangeArrowheads="1"/>
          </p:cNvSpPr>
          <p:nvPr/>
        </p:nvSpPr>
        <p:spPr bwMode="auto">
          <a:xfrm>
            <a:off x="4067175" y="5803900"/>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78" name="Oval 990"/>
          <p:cNvSpPr>
            <a:spLocks noChangeArrowheads="1"/>
          </p:cNvSpPr>
          <p:nvPr/>
        </p:nvSpPr>
        <p:spPr bwMode="auto">
          <a:xfrm>
            <a:off x="4643438" y="5803900"/>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79" name="Oval 991"/>
          <p:cNvSpPr>
            <a:spLocks noChangeArrowheads="1"/>
          </p:cNvSpPr>
          <p:nvPr/>
        </p:nvSpPr>
        <p:spPr bwMode="auto">
          <a:xfrm>
            <a:off x="4643438" y="6308725"/>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80" name="Oval 992"/>
          <p:cNvSpPr>
            <a:spLocks noChangeArrowheads="1"/>
          </p:cNvSpPr>
          <p:nvPr/>
        </p:nvSpPr>
        <p:spPr bwMode="auto">
          <a:xfrm>
            <a:off x="4067175" y="6308725"/>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81" name="Oval 993"/>
          <p:cNvSpPr>
            <a:spLocks noChangeArrowheads="1"/>
          </p:cNvSpPr>
          <p:nvPr/>
        </p:nvSpPr>
        <p:spPr bwMode="auto">
          <a:xfrm>
            <a:off x="4067175" y="5803900"/>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82" name="Oval 994"/>
          <p:cNvSpPr>
            <a:spLocks noChangeArrowheads="1"/>
          </p:cNvSpPr>
          <p:nvPr/>
        </p:nvSpPr>
        <p:spPr bwMode="auto">
          <a:xfrm>
            <a:off x="4643438" y="6308725"/>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83" name="Oval 995"/>
          <p:cNvSpPr>
            <a:spLocks noChangeArrowheads="1"/>
          </p:cNvSpPr>
          <p:nvPr/>
        </p:nvSpPr>
        <p:spPr bwMode="auto">
          <a:xfrm>
            <a:off x="4067175" y="6308725"/>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84" name="Oval 996"/>
          <p:cNvSpPr>
            <a:spLocks noChangeArrowheads="1"/>
          </p:cNvSpPr>
          <p:nvPr/>
        </p:nvSpPr>
        <p:spPr bwMode="auto">
          <a:xfrm>
            <a:off x="4067175" y="5300663"/>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85" name="Oval 997"/>
          <p:cNvSpPr>
            <a:spLocks noChangeArrowheads="1"/>
          </p:cNvSpPr>
          <p:nvPr/>
        </p:nvSpPr>
        <p:spPr bwMode="auto">
          <a:xfrm>
            <a:off x="4067175" y="5803900"/>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86" name="Oval 998"/>
          <p:cNvSpPr>
            <a:spLocks noChangeArrowheads="1"/>
          </p:cNvSpPr>
          <p:nvPr/>
        </p:nvSpPr>
        <p:spPr bwMode="auto">
          <a:xfrm>
            <a:off x="4643438" y="6308725"/>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87" name="Oval 999"/>
          <p:cNvSpPr>
            <a:spLocks noChangeArrowheads="1"/>
          </p:cNvSpPr>
          <p:nvPr/>
        </p:nvSpPr>
        <p:spPr bwMode="auto">
          <a:xfrm>
            <a:off x="4067175" y="6308725"/>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88" name="Oval 1000"/>
          <p:cNvSpPr>
            <a:spLocks noChangeArrowheads="1"/>
          </p:cNvSpPr>
          <p:nvPr/>
        </p:nvSpPr>
        <p:spPr bwMode="auto">
          <a:xfrm>
            <a:off x="4643438" y="5300663"/>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89" name="Oval 1001"/>
          <p:cNvSpPr>
            <a:spLocks noChangeArrowheads="1"/>
          </p:cNvSpPr>
          <p:nvPr/>
        </p:nvSpPr>
        <p:spPr bwMode="auto">
          <a:xfrm>
            <a:off x="4067175" y="5300663"/>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90" name="Oval 1002"/>
          <p:cNvSpPr>
            <a:spLocks noChangeArrowheads="1"/>
          </p:cNvSpPr>
          <p:nvPr/>
        </p:nvSpPr>
        <p:spPr bwMode="auto">
          <a:xfrm>
            <a:off x="4067175" y="5803900"/>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91" name="Oval 1003"/>
          <p:cNvSpPr>
            <a:spLocks noChangeArrowheads="1"/>
          </p:cNvSpPr>
          <p:nvPr/>
        </p:nvSpPr>
        <p:spPr bwMode="auto">
          <a:xfrm>
            <a:off x="4643438" y="6308725"/>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92" name="Oval 1004"/>
          <p:cNvSpPr>
            <a:spLocks noChangeArrowheads="1"/>
          </p:cNvSpPr>
          <p:nvPr/>
        </p:nvSpPr>
        <p:spPr bwMode="auto">
          <a:xfrm>
            <a:off x="4067175" y="6308725"/>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93" name="Oval 1005">
            <a:hlinkClick r:id="rId146" action="ppaction://hlinksldjump"/>
          </p:cNvPr>
          <p:cNvSpPr>
            <a:spLocks noChangeArrowheads="1"/>
          </p:cNvSpPr>
          <p:nvPr/>
        </p:nvSpPr>
        <p:spPr bwMode="auto">
          <a:xfrm>
            <a:off x="4643438" y="5805488"/>
            <a:ext cx="360362" cy="360362"/>
          </a:xfrm>
          <a:prstGeom prst="ellipse">
            <a:avLst/>
          </a:prstGeom>
          <a:solidFill>
            <a:srgbClr val="3366FF"/>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94" name="Oval 1006">
            <a:hlinkClick r:id="rId147" action="ppaction://hlinksldjump"/>
          </p:cNvPr>
          <p:cNvSpPr>
            <a:spLocks noChangeArrowheads="1"/>
          </p:cNvSpPr>
          <p:nvPr/>
        </p:nvSpPr>
        <p:spPr bwMode="auto">
          <a:xfrm>
            <a:off x="4643438" y="5300663"/>
            <a:ext cx="360362" cy="360362"/>
          </a:xfrm>
          <a:prstGeom prst="ellipse">
            <a:avLst/>
          </a:prstGeom>
          <a:solidFill>
            <a:srgbClr val="FFFFFF"/>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95" name="Oval 1007">
            <a:hlinkClick r:id="rId148" action="ppaction://hlinksldjump"/>
          </p:cNvPr>
          <p:cNvSpPr>
            <a:spLocks noChangeArrowheads="1"/>
          </p:cNvSpPr>
          <p:nvPr/>
        </p:nvSpPr>
        <p:spPr bwMode="auto">
          <a:xfrm>
            <a:off x="4067175" y="5300663"/>
            <a:ext cx="360363" cy="360362"/>
          </a:xfrm>
          <a:prstGeom prst="ellipse">
            <a:avLst/>
          </a:prstGeom>
          <a:solidFill>
            <a:srgbClr val="CC99FF"/>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96" name="Oval 1008">
            <a:hlinkClick r:id="rId149" action="ppaction://hlinksldjump"/>
          </p:cNvPr>
          <p:cNvSpPr>
            <a:spLocks noChangeArrowheads="1"/>
          </p:cNvSpPr>
          <p:nvPr/>
        </p:nvSpPr>
        <p:spPr bwMode="auto">
          <a:xfrm>
            <a:off x="4067175" y="5805488"/>
            <a:ext cx="360363" cy="360362"/>
          </a:xfrm>
          <a:prstGeom prst="ellipse">
            <a:avLst/>
          </a:prstGeom>
          <a:solidFill>
            <a:srgbClr val="33CCCC"/>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97" name="Oval 1009">
            <a:hlinkClick r:id="rId150" action="ppaction://hlinksldjump"/>
          </p:cNvPr>
          <p:cNvSpPr>
            <a:spLocks noChangeArrowheads="1"/>
          </p:cNvSpPr>
          <p:nvPr/>
        </p:nvSpPr>
        <p:spPr bwMode="auto">
          <a:xfrm>
            <a:off x="4643438" y="6308725"/>
            <a:ext cx="360362" cy="360363"/>
          </a:xfrm>
          <a:prstGeom prst="ellipse">
            <a:avLst/>
          </a:prstGeom>
          <a:solidFill>
            <a:srgbClr val="003300"/>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98" name="Oval 1010">
            <a:hlinkClick r:id="rId151" action="ppaction://hlinksldjump"/>
          </p:cNvPr>
          <p:cNvSpPr>
            <a:spLocks noChangeArrowheads="1"/>
          </p:cNvSpPr>
          <p:nvPr/>
        </p:nvSpPr>
        <p:spPr bwMode="auto">
          <a:xfrm>
            <a:off x="4067175" y="6308725"/>
            <a:ext cx="360363" cy="360363"/>
          </a:xfrm>
          <a:prstGeom prst="ellipse">
            <a:avLst/>
          </a:prstGeom>
          <a:solidFill>
            <a:srgbClr val="333300"/>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99" name="Oval 1011"/>
          <p:cNvSpPr>
            <a:spLocks noChangeArrowheads="1"/>
          </p:cNvSpPr>
          <p:nvPr/>
        </p:nvSpPr>
        <p:spPr bwMode="auto">
          <a:xfrm>
            <a:off x="5364163" y="5300663"/>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00" name="Oval 1012"/>
          <p:cNvSpPr>
            <a:spLocks noChangeArrowheads="1"/>
          </p:cNvSpPr>
          <p:nvPr/>
        </p:nvSpPr>
        <p:spPr bwMode="auto">
          <a:xfrm>
            <a:off x="5940425" y="5300663"/>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01" name="Oval 1013"/>
          <p:cNvSpPr>
            <a:spLocks noChangeArrowheads="1"/>
          </p:cNvSpPr>
          <p:nvPr/>
        </p:nvSpPr>
        <p:spPr bwMode="auto">
          <a:xfrm>
            <a:off x="5364163" y="5300663"/>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02" name="Oval 1014"/>
          <p:cNvSpPr>
            <a:spLocks noChangeArrowheads="1"/>
          </p:cNvSpPr>
          <p:nvPr/>
        </p:nvSpPr>
        <p:spPr bwMode="auto">
          <a:xfrm>
            <a:off x="5940425" y="5300663"/>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03" name="Oval 1015"/>
          <p:cNvSpPr>
            <a:spLocks noChangeArrowheads="1"/>
          </p:cNvSpPr>
          <p:nvPr/>
        </p:nvSpPr>
        <p:spPr bwMode="auto">
          <a:xfrm>
            <a:off x="5364163" y="5803900"/>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04" name="Oval 1016"/>
          <p:cNvSpPr>
            <a:spLocks noChangeArrowheads="1"/>
          </p:cNvSpPr>
          <p:nvPr/>
        </p:nvSpPr>
        <p:spPr bwMode="auto">
          <a:xfrm>
            <a:off x="5940425" y="5803900"/>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05" name="Oval 1017"/>
          <p:cNvSpPr>
            <a:spLocks noChangeArrowheads="1"/>
          </p:cNvSpPr>
          <p:nvPr/>
        </p:nvSpPr>
        <p:spPr bwMode="auto">
          <a:xfrm>
            <a:off x="5364163" y="5300663"/>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06" name="Oval 1018"/>
          <p:cNvSpPr>
            <a:spLocks noChangeArrowheads="1"/>
          </p:cNvSpPr>
          <p:nvPr/>
        </p:nvSpPr>
        <p:spPr bwMode="auto">
          <a:xfrm>
            <a:off x="5364163" y="5803900"/>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07" name="Oval 1019"/>
          <p:cNvSpPr>
            <a:spLocks noChangeArrowheads="1"/>
          </p:cNvSpPr>
          <p:nvPr/>
        </p:nvSpPr>
        <p:spPr bwMode="auto">
          <a:xfrm>
            <a:off x="5940425" y="5803900"/>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08" name="Oval 1020"/>
          <p:cNvSpPr>
            <a:spLocks noChangeArrowheads="1"/>
          </p:cNvSpPr>
          <p:nvPr/>
        </p:nvSpPr>
        <p:spPr bwMode="auto">
          <a:xfrm>
            <a:off x="5940425" y="5300663"/>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09" name="Oval 1021"/>
          <p:cNvSpPr>
            <a:spLocks noChangeArrowheads="1"/>
          </p:cNvSpPr>
          <p:nvPr/>
        </p:nvSpPr>
        <p:spPr bwMode="auto">
          <a:xfrm>
            <a:off x="5364163" y="5300663"/>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10" name="Oval 1022"/>
          <p:cNvSpPr>
            <a:spLocks noChangeArrowheads="1"/>
          </p:cNvSpPr>
          <p:nvPr/>
        </p:nvSpPr>
        <p:spPr bwMode="auto">
          <a:xfrm>
            <a:off x="5364163" y="5803900"/>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11" name="Oval 1023"/>
          <p:cNvSpPr>
            <a:spLocks noChangeArrowheads="1"/>
          </p:cNvSpPr>
          <p:nvPr/>
        </p:nvSpPr>
        <p:spPr bwMode="auto">
          <a:xfrm>
            <a:off x="5940425" y="5803900"/>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12" name="Oval 1024"/>
          <p:cNvSpPr>
            <a:spLocks noChangeArrowheads="1"/>
          </p:cNvSpPr>
          <p:nvPr/>
        </p:nvSpPr>
        <p:spPr bwMode="auto">
          <a:xfrm>
            <a:off x="5940425" y="6308725"/>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13" name="Oval 1025"/>
          <p:cNvSpPr>
            <a:spLocks noChangeArrowheads="1"/>
          </p:cNvSpPr>
          <p:nvPr/>
        </p:nvSpPr>
        <p:spPr bwMode="auto">
          <a:xfrm>
            <a:off x="5364163" y="6308725"/>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14" name="Oval 1026"/>
          <p:cNvSpPr>
            <a:spLocks noChangeArrowheads="1"/>
          </p:cNvSpPr>
          <p:nvPr/>
        </p:nvSpPr>
        <p:spPr bwMode="auto">
          <a:xfrm>
            <a:off x="5364163" y="5803900"/>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15" name="Oval 1027"/>
          <p:cNvSpPr>
            <a:spLocks noChangeArrowheads="1"/>
          </p:cNvSpPr>
          <p:nvPr/>
        </p:nvSpPr>
        <p:spPr bwMode="auto">
          <a:xfrm>
            <a:off x="5940425" y="6308725"/>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16" name="Oval 1028"/>
          <p:cNvSpPr>
            <a:spLocks noChangeArrowheads="1"/>
          </p:cNvSpPr>
          <p:nvPr/>
        </p:nvSpPr>
        <p:spPr bwMode="auto">
          <a:xfrm>
            <a:off x="5364163" y="6308725"/>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17" name="Oval 1029"/>
          <p:cNvSpPr>
            <a:spLocks noChangeArrowheads="1"/>
          </p:cNvSpPr>
          <p:nvPr/>
        </p:nvSpPr>
        <p:spPr bwMode="auto">
          <a:xfrm>
            <a:off x="5364163" y="5300663"/>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18" name="Oval 1030"/>
          <p:cNvSpPr>
            <a:spLocks noChangeArrowheads="1"/>
          </p:cNvSpPr>
          <p:nvPr/>
        </p:nvSpPr>
        <p:spPr bwMode="auto">
          <a:xfrm>
            <a:off x="5364163" y="5803900"/>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19" name="Oval 1031"/>
          <p:cNvSpPr>
            <a:spLocks noChangeArrowheads="1"/>
          </p:cNvSpPr>
          <p:nvPr/>
        </p:nvSpPr>
        <p:spPr bwMode="auto">
          <a:xfrm>
            <a:off x="5940425" y="6308725"/>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20" name="Oval 1032"/>
          <p:cNvSpPr>
            <a:spLocks noChangeArrowheads="1"/>
          </p:cNvSpPr>
          <p:nvPr/>
        </p:nvSpPr>
        <p:spPr bwMode="auto">
          <a:xfrm>
            <a:off x="5364163" y="6308725"/>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21" name="Oval 1033"/>
          <p:cNvSpPr>
            <a:spLocks noChangeArrowheads="1"/>
          </p:cNvSpPr>
          <p:nvPr/>
        </p:nvSpPr>
        <p:spPr bwMode="auto">
          <a:xfrm>
            <a:off x="5940425" y="5300663"/>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22" name="Oval 1034"/>
          <p:cNvSpPr>
            <a:spLocks noChangeArrowheads="1"/>
          </p:cNvSpPr>
          <p:nvPr/>
        </p:nvSpPr>
        <p:spPr bwMode="auto">
          <a:xfrm>
            <a:off x="5364163" y="5300663"/>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23" name="Oval 1035"/>
          <p:cNvSpPr>
            <a:spLocks noChangeArrowheads="1"/>
          </p:cNvSpPr>
          <p:nvPr/>
        </p:nvSpPr>
        <p:spPr bwMode="auto">
          <a:xfrm>
            <a:off x="5364163" y="5803900"/>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24" name="Oval 1036"/>
          <p:cNvSpPr>
            <a:spLocks noChangeArrowheads="1"/>
          </p:cNvSpPr>
          <p:nvPr/>
        </p:nvSpPr>
        <p:spPr bwMode="auto">
          <a:xfrm>
            <a:off x="5940425" y="6308725"/>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25" name="Oval 1037"/>
          <p:cNvSpPr>
            <a:spLocks noChangeArrowheads="1"/>
          </p:cNvSpPr>
          <p:nvPr/>
        </p:nvSpPr>
        <p:spPr bwMode="auto">
          <a:xfrm>
            <a:off x="5364163" y="6308725"/>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26" name="Oval 1038">
            <a:hlinkClick r:id="rId152" action="ppaction://hlinksldjump"/>
          </p:cNvPr>
          <p:cNvSpPr>
            <a:spLocks noChangeArrowheads="1"/>
          </p:cNvSpPr>
          <p:nvPr/>
        </p:nvSpPr>
        <p:spPr bwMode="auto">
          <a:xfrm>
            <a:off x="5940425" y="5805488"/>
            <a:ext cx="360363" cy="360362"/>
          </a:xfrm>
          <a:prstGeom prst="ellipse">
            <a:avLst/>
          </a:prstGeom>
          <a:solidFill>
            <a:srgbClr val="969696"/>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27" name="Oval 1039">
            <a:hlinkClick r:id="rId153" action="ppaction://hlinksldjump"/>
          </p:cNvPr>
          <p:cNvSpPr>
            <a:spLocks noChangeArrowheads="1"/>
          </p:cNvSpPr>
          <p:nvPr/>
        </p:nvSpPr>
        <p:spPr bwMode="auto">
          <a:xfrm>
            <a:off x="5940425" y="5300663"/>
            <a:ext cx="360363" cy="360362"/>
          </a:xfrm>
          <a:prstGeom prst="ellipse">
            <a:avLst/>
          </a:prstGeom>
          <a:solidFill>
            <a:srgbClr val="FFCC00"/>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28" name="Oval 1040">
            <a:hlinkClick r:id="rId154" action="ppaction://hlinksldjump"/>
          </p:cNvPr>
          <p:cNvSpPr>
            <a:spLocks noChangeArrowheads="1"/>
          </p:cNvSpPr>
          <p:nvPr/>
        </p:nvSpPr>
        <p:spPr bwMode="auto">
          <a:xfrm>
            <a:off x="5364163" y="5300663"/>
            <a:ext cx="360362" cy="360362"/>
          </a:xfrm>
          <a:prstGeom prst="ellipse">
            <a:avLst/>
          </a:prstGeom>
          <a:solidFill>
            <a:srgbClr val="FF00FF"/>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29" name="Oval 1041">
            <a:hlinkClick r:id="rId155" action="ppaction://hlinksldjump"/>
          </p:cNvPr>
          <p:cNvSpPr>
            <a:spLocks noChangeArrowheads="1"/>
          </p:cNvSpPr>
          <p:nvPr/>
        </p:nvSpPr>
        <p:spPr bwMode="auto">
          <a:xfrm>
            <a:off x="5364163" y="5805488"/>
            <a:ext cx="360362" cy="360362"/>
          </a:xfrm>
          <a:prstGeom prst="ellipse">
            <a:avLst/>
          </a:prstGeom>
          <a:solidFill>
            <a:srgbClr val="800080"/>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30" name="Oval 1042">
            <a:hlinkClick r:id="rId156" action="ppaction://hlinksldjump"/>
          </p:cNvPr>
          <p:cNvSpPr>
            <a:spLocks noChangeArrowheads="1"/>
          </p:cNvSpPr>
          <p:nvPr/>
        </p:nvSpPr>
        <p:spPr bwMode="auto">
          <a:xfrm>
            <a:off x="5940425" y="6308725"/>
            <a:ext cx="360363" cy="360363"/>
          </a:xfrm>
          <a:prstGeom prst="ellipse">
            <a:avLst/>
          </a:prstGeom>
          <a:solidFill>
            <a:srgbClr val="000080"/>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31" name="Oval 1043">
            <a:hlinkClick r:id="rId157" action="ppaction://hlinksldjump"/>
          </p:cNvPr>
          <p:cNvSpPr>
            <a:spLocks noChangeArrowheads="1"/>
          </p:cNvSpPr>
          <p:nvPr/>
        </p:nvSpPr>
        <p:spPr bwMode="auto">
          <a:xfrm>
            <a:off x="5364163" y="6308725"/>
            <a:ext cx="360362" cy="360363"/>
          </a:xfrm>
          <a:prstGeom prst="ellipse">
            <a:avLst/>
          </a:prstGeom>
          <a:solidFill>
            <a:srgbClr val="003366"/>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32" name="Oval 1044"/>
          <p:cNvSpPr>
            <a:spLocks noChangeArrowheads="1"/>
          </p:cNvSpPr>
          <p:nvPr/>
        </p:nvSpPr>
        <p:spPr bwMode="auto">
          <a:xfrm>
            <a:off x="6659563" y="5300663"/>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33" name="Oval 1045"/>
          <p:cNvSpPr>
            <a:spLocks noChangeArrowheads="1"/>
          </p:cNvSpPr>
          <p:nvPr/>
        </p:nvSpPr>
        <p:spPr bwMode="auto">
          <a:xfrm>
            <a:off x="7235825" y="5300663"/>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34" name="Oval 1046"/>
          <p:cNvSpPr>
            <a:spLocks noChangeArrowheads="1"/>
          </p:cNvSpPr>
          <p:nvPr/>
        </p:nvSpPr>
        <p:spPr bwMode="auto">
          <a:xfrm>
            <a:off x="6659563" y="5300663"/>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35" name="Oval 1047"/>
          <p:cNvSpPr>
            <a:spLocks noChangeArrowheads="1"/>
          </p:cNvSpPr>
          <p:nvPr/>
        </p:nvSpPr>
        <p:spPr bwMode="auto">
          <a:xfrm>
            <a:off x="7235825" y="5300663"/>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36" name="Oval 1048"/>
          <p:cNvSpPr>
            <a:spLocks noChangeArrowheads="1"/>
          </p:cNvSpPr>
          <p:nvPr/>
        </p:nvSpPr>
        <p:spPr bwMode="auto">
          <a:xfrm>
            <a:off x="6659563" y="5803900"/>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37" name="Oval 1049"/>
          <p:cNvSpPr>
            <a:spLocks noChangeArrowheads="1"/>
          </p:cNvSpPr>
          <p:nvPr/>
        </p:nvSpPr>
        <p:spPr bwMode="auto">
          <a:xfrm>
            <a:off x="7235825" y="5803900"/>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38" name="Oval 1050"/>
          <p:cNvSpPr>
            <a:spLocks noChangeArrowheads="1"/>
          </p:cNvSpPr>
          <p:nvPr/>
        </p:nvSpPr>
        <p:spPr bwMode="auto">
          <a:xfrm>
            <a:off x="6659563" y="5300663"/>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39" name="Oval 1051"/>
          <p:cNvSpPr>
            <a:spLocks noChangeArrowheads="1"/>
          </p:cNvSpPr>
          <p:nvPr/>
        </p:nvSpPr>
        <p:spPr bwMode="auto">
          <a:xfrm>
            <a:off x="6659563" y="5803900"/>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40" name="Oval 1052"/>
          <p:cNvSpPr>
            <a:spLocks noChangeArrowheads="1"/>
          </p:cNvSpPr>
          <p:nvPr/>
        </p:nvSpPr>
        <p:spPr bwMode="auto">
          <a:xfrm>
            <a:off x="7235825" y="5803900"/>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41" name="Oval 1053"/>
          <p:cNvSpPr>
            <a:spLocks noChangeArrowheads="1"/>
          </p:cNvSpPr>
          <p:nvPr/>
        </p:nvSpPr>
        <p:spPr bwMode="auto">
          <a:xfrm>
            <a:off x="7235825" y="5300663"/>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42" name="Oval 1054"/>
          <p:cNvSpPr>
            <a:spLocks noChangeArrowheads="1"/>
          </p:cNvSpPr>
          <p:nvPr/>
        </p:nvSpPr>
        <p:spPr bwMode="auto">
          <a:xfrm>
            <a:off x="6659563" y="5300663"/>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43" name="Oval 1055"/>
          <p:cNvSpPr>
            <a:spLocks noChangeArrowheads="1"/>
          </p:cNvSpPr>
          <p:nvPr/>
        </p:nvSpPr>
        <p:spPr bwMode="auto">
          <a:xfrm>
            <a:off x="6659563" y="5803900"/>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44" name="Oval 1056"/>
          <p:cNvSpPr>
            <a:spLocks noChangeArrowheads="1"/>
          </p:cNvSpPr>
          <p:nvPr/>
        </p:nvSpPr>
        <p:spPr bwMode="auto">
          <a:xfrm>
            <a:off x="7235825" y="5803900"/>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45" name="Oval 1057"/>
          <p:cNvSpPr>
            <a:spLocks noChangeArrowheads="1"/>
          </p:cNvSpPr>
          <p:nvPr/>
        </p:nvSpPr>
        <p:spPr bwMode="auto">
          <a:xfrm>
            <a:off x="7235825" y="6308725"/>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46" name="Oval 1058"/>
          <p:cNvSpPr>
            <a:spLocks noChangeArrowheads="1"/>
          </p:cNvSpPr>
          <p:nvPr/>
        </p:nvSpPr>
        <p:spPr bwMode="auto">
          <a:xfrm>
            <a:off x="6659563" y="6308725"/>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47" name="Oval 1059"/>
          <p:cNvSpPr>
            <a:spLocks noChangeArrowheads="1"/>
          </p:cNvSpPr>
          <p:nvPr/>
        </p:nvSpPr>
        <p:spPr bwMode="auto">
          <a:xfrm>
            <a:off x="6659563" y="5803900"/>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48" name="Oval 1060"/>
          <p:cNvSpPr>
            <a:spLocks noChangeArrowheads="1"/>
          </p:cNvSpPr>
          <p:nvPr/>
        </p:nvSpPr>
        <p:spPr bwMode="auto">
          <a:xfrm>
            <a:off x="7235825" y="6308725"/>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49" name="Oval 1061"/>
          <p:cNvSpPr>
            <a:spLocks noChangeArrowheads="1"/>
          </p:cNvSpPr>
          <p:nvPr/>
        </p:nvSpPr>
        <p:spPr bwMode="auto">
          <a:xfrm>
            <a:off x="6659563" y="6308725"/>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50" name="Oval 1062"/>
          <p:cNvSpPr>
            <a:spLocks noChangeArrowheads="1"/>
          </p:cNvSpPr>
          <p:nvPr/>
        </p:nvSpPr>
        <p:spPr bwMode="auto">
          <a:xfrm>
            <a:off x="6659563" y="5300663"/>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51" name="Oval 1063"/>
          <p:cNvSpPr>
            <a:spLocks noChangeArrowheads="1"/>
          </p:cNvSpPr>
          <p:nvPr/>
        </p:nvSpPr>
        <p:spPr bwMode="auto">
          <a:xfrm>
            <a:off x="6659563" y="5803900"/>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52" name="Oval 1064"/>
          <p:cNvSpPr>
            <a:spLocks noChangeArrowheads="1"/>
          </p:cNvSpPr>
          <p:nvPr/>
        </p:nvSpPr>
        <p:spPr bwMode="auto">
          <a:xfrm>
            <a:off x="7235825" y="6308725"/>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53" name="Oval 1065"/>
          <p:cNvSpPr>
            <a:spLocks noChangeArrowheads="1"/>
          </p:cNvSpPr>
          <p:nvPr/>
        </p:nvSpPr>
        <p:spPr bwMode="auto">
          <a:xfrm>
            <a:off x="6659563" y="6308725"/>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54" name="Oval 1066"/>
          <p:cNvSpPr>
            <a:spLocks noChangeArrowheads="1"/>
          </p:cNvSpPr>
          <p:nvPr/>
        </p:nvSpPr>
        <p:spPr bwMode="auto">
          <a:xfrm>
            <a:off x="7235825" y="5300663"/>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55" name="Oval 1067"/>
          <p:cNvSpPr>
            <a:spLocks noChangeArrowheads="1"/>
          </p:cNvSpPr>
          <p:nvPr/>
        </p:nvSpPr>
        <p:spPr bwMode="auto">
          <a:xfrm>
            <a:off x="6659563" y="5300663"/>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56" name="Oval 1068"/>
          <p:cNvSpPr>
            <a:spLocks noChangeArrowheads="1"/>
          </p:cNvSpPr>
          <p:nvPr/>
        </p:nvSpPr>
        <p:spPr bwMode="auto">
          <a:xfrm>
            <a:off x="6659563" y="5803900"/>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57" name="Oval 1069"/>
          <p:cNvSpPr>
            <a:spLocks noChangeArrowheads="1"/>
          </p:cNvSpPr>
          <p:nvPr/>
        </p:nvSpPr>
        <p:spPr bwMode="auto">
          <a:xfrm>
            <a:off x="7235825" y="6308725"/>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58" name="Oval 1070"/>
          <p:cNvSpPr>
            <a:spLocks noChangeArrowheads="1"/>
          </p:cNvSpPr>
          <p:nvPr/>
        </p:nvSpPr>
        <p:spPr bwMode="auto">
          <a:xfrm>
            <a:off x="6659563" y="6308725"/>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59" name="Oval 1071">
            <a:hlinkClick r:id="rId158" action="ppaction://hlinksldjump"/>
          </p:cNvPr>
          <p:cNvSpPr>
            <a:spLocks noChangeArrowheads="1"/>
          </p:cNvSpPr>
          <p:nvPr/>
        </p:nvSpPr>
        <p:spPr bwMode="auto">
          <a:xfrm>
            <a:off x="7235825" y="5805488"/>
            <a:ext cx="360363" cy="360362"/>
          </a:xfrm>
          <a:prstGeom prst="ellipse">
            <a:avLst/>
          </a:prstGeom>
          <a:solidFill>
            <a:srgbClr val="FF6600"/>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60" name="Oval 1072">
            <a:hlinkClick r:id="rId159" action="ppaction://hlinksldjump"/>
          </p:cNvPr>
          <p:cNvSpPr>
            <a:spLocks noChangeArrowheads="1"/>
          </p:cNvSpPr>
          <p:nvPr/>
        </p:nvSpPr>
        <p:spPr bwMode="auto">
          <a:xfrm>
            <a:off x="7235825" y="5300663"/>
            <a:ext cx="360363" cy="360362"/>
          </a:xfrm>
          <a:prstGeom prst="ellipse">
            <a:avLst/>
          </a:prstGeom>
          <a:solidFill>
            <a:srgbClr val="00FF00"/>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61" name="Oval 1073">
            <a:hlinkClick r:id="rId160" action="ppaction://hlinksldjump"/>
          </p:cNvPr>
          <p:cNvSpPr>
            <a:spLocks noChangeArrowheads="1"/>
          </p:cNvSpPr>
          <p:nvPr/>
        </p:nvSpPr>
        <p:spPr bwMode="auto">
          <a:xfrm>
            <a:off x="6659563" y="5300663"/>
            <a:ext cx="360362" cy="360362"/>
          </a:xfrm>
          <a:prstGeom prst="ellipse">
            <a:avLst/>
          </a:prstGeom>
          <a:solidFill>
            <a:srgbClr val="FFFF00"/>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62" name="Oval 1074">
            <a:hlinkClick r:id="rId161" action="ppaction://hlinksldjump"/>
          </p:cNvPr>
          <p:cNvSpPr>
            <a:spLocks noChangeArrowheads="1"/>
          </p:cNvSpPr>
          <p:nvPr/>
        </p:nvSpPr>
        <p:spPr bwMode="auto">
          <a:xfrm>
            <a:off x="6659563" y="5805488"/>
            <a:ext cx="360362" cy="360362"/>
          </a:xfrm>
          <a:prstGeom prst="ellipse">
            <a:avLst/>
          </a:prstGeom>
          <a:solidFill>
            <a:srgbClr val="800000"/>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63" name="Oval 1075">
            <a:hlinkClick r:id="rId162" action="ppaction://hlinksldjump"/>
          </p:cNvPr>
          <p:cNvSpPr>
            <a:spLocks noChangeArrowheads="1"/>
          </p:cNvSpPr>
          <p:nvPr/>
        </p:nvSpPr>
        <p:spPr bwMode="auto">
          <a:xfrm>
            <a:off x="7235825" y="6308725"/>
            <a:ext cx="360363" cy="360363"/>
          </a:xfrm>
          <a:prstGeom prst="ellipse">
            <a:avLst/>
          </a:prstGeom>
          <a:solidFill>
            <a:srgbClr val="333333"/>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64" name="Oval 1076">
            <a:hlinkClick r:id="rId163" action="ppaction://hlinksldjump"/>
          </p:cNvPr>
          <p:cNvSpPr>
            <a:spLocks noChangeArrowheads="1"/>
          </p:cNvSpPr>
          <p:nvPr/>
        </p:nvSpPr>
        <p:spPr bwMode="auto">
          <a:xfrm>
            <a:off x="6659563" y="6308725"/>
            <a:ext cx="360362" cy="360363"/>
          </a:xfrm>
          <a:prstGeom prst="ellipse">
            <a:avLst/>
          </a:prstGeom>
          <a:solidFill>
            <a:srgbClr val="333399"/>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65" name="Oval 1077"/>
          <p:cNvSpPr>
            <a:spLocks noChangeArrowheads="1"/>
          </p:cNvSpPr>
          <p:nvPr/>
        </p:nvSpPr>
        <p:spPr bwMode="auto">
          <a:xfrm>
            <a:off x="7883525" y="5300663"/>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66" name="Oval 1078"/>
          <p:cNvSpPr>
            <a:spLocks noChangeArrowheads="1"/>
          </p:cNvSpPr>
          <p:nvPr/>
        </p:nvSpPr>
        <p:spPr bwMode="auto">
          <a:xfrm>
            <a:off x="8459788" y="5300663"/>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67" name="Oval 1079"/>
          <p:cNvSpPr>
            <a:spLocks noChangeArrowheads="1"/>
          </p:cNvSpPr>
          <p:nvPr/>
        </p:nvSpPr>
        <p:spPr bwMode="auto">
          <a:xfrm>
            <a:off x="7883525" y="5300663"/>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68" name="Oval 1080"/>
          <p:cNvSpPr>
            <a:spLocks noChangeArrowheads="1"/>
          </p:cNvSpPr>
          <p:nvPr/>
        </p:nvSpPr>
        <p:spPr bwMode="auto">
          <a:xfrm>
            <a:off x="8459788" y="5300663"/>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69" name="Oval 1081"/>
          <p:cNvSpPr>
            <a:spLocks noChangeArrowheads="1"/>
          </p:cNvSpPr>
          <p:nvPr/>
        </p:nvSpPr>
        <p:spPr bwMode="auto">
          <a:xfrm>
            <a:off x="7883525" y="5803900"/>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70" name="Oval 1082"/>
          <p:cNvSpPr>
            <a:spLocks noChangeArrowheads="1"/>
          </p:cNvSpPr>
          <p:nvPr/>
        </p:nvSpPr>
        <p:spPr bwMode="auto">
          <a:xfrm>
            <a:off x="8459788" y="5803900"/>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71" name="Oval 1083"/>
          <p:cNvSpPr>
            <a:spLocks noChangeArrowheads="1"/>
          </p:cNvSpPr>
          <p:nvPr/>
        </p:nvSpPr>
        <p:spPr bwMode="auto">
          <a:xfrm>
            <a:off x="7883525" y="5300663"/>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72" name="Oval 1084"/>
          <p:cNvSpPr>
            <a:spLocks noChangeArrowheads="1"/>
          </p:cNvSpPr>
          <p:nvPr/>
        </p:nvSpPr>
        <p:spPr bwMode="auto">
          <a:xfrm>
            <a:off x="7883525" y="5803900"/>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73" name="Oval 1085"/>
          <p:cNvSpPr>
            <a:spLocks noChangeArrowheads="1"/>
          </p:cNvSpPr>
          <p:nvPr/>
        </p:nvSpPr>
        <p:spPr bwMode="auto">
          <a:xfrm>
            <a:off x="8459788" y="5803900"/>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74" name="Oval 1086"/>
          <p:cNvSpPr>
            <a:spLocks noChangeArrowheads="1"/>
          </p:cNvSpPr>
          <p:nvPr/>
        </p:nvSpPr>
        <p:spPr bwMode="auto">
          <a:xfrm>
            <a:off x="8459788" y="5300663"/>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75" name="Oval 1087"/>
          <p:cNvSpPr>
            <a:spLocks noChangeArrowheads="1"/>
          </p:cNvSpPr>
          <p:nvPr/>
        </p:nvSpPr>
        <p:spPr bwMode="auto">
          <a:xfrm>
            <a:off x="7883525" y="5300663"/>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76" name="Oval 1088"/>
          <p:cNvSpPr>
            <a:spLocks noChangeArrowheads="1"/>
          </p:cNvSpPr>
          <p:nvPr/>
        </p:nvSpPr>
        <p:spPr bwMode="auto">
          <a:xfrm>
            <a:off x="7883525" y="5803900"/>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77" name="Oval 1089"/>
          <p:cNvSpPr>
            <a:spLocks noChangeArrowheads="1"/>
          </p:cNvSpPr>
          <p:nvPr/>
        </p:nvSpPr>
        <p:spPr bwMode="auto">
          <a:xfrm>
            <a:off x="8459788" y="5803900"/>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78" name="Oval 1090"/>
          <p:cNvSpPr>
            <a:spLocks noChangeArrowheads="1"/>
          </p:cNvSpPr>
          <p:nvPr/>
        </p:nvSpPr>
        <p:spPr bwMode="auto">
          <a:xfrm>
            <a:off x="8459788" y="6308725"/>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79" name="Oval 1091"/>
          <p:cNvSpPr>
            <a:spLocks noChangeArrowheads="1"/>
          </p:cNvSpPr>
          <p:nvPr/>
        </p:nvSpPr>
        <p:spPr bwMode="auto">
          <a:xfrm>
            <a:off x="7883525" y="6308725"/>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80" name="Oval 1092"/>
          <p:cNvSpPr>
            <a:spLocks noChangeArrowheads="1"/>
          </p:cNvSpPr>
          <p:nvPr/>
        </p:nvSpPr>
        <p:spPr bwMode="auto">
          <a:xfrm>
            <a:off x="7883525" y="5803900"/>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81" name="Oval 1093"/>
          <p:cNvSpPr>
            <a:spLocks noChangeArrowheads="1"/>
          </p:cNvSpPr>
          <p:nvPr/>
        </p:nvSpPr>
        <p:spPr bwMode="auto">
          <a:xfrm>
            <a:off x="8459788" y="6308725"/>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82" name="Oval 1094"/>
          <p:cNvSpPr>
            <a:spLocks noChangeArrowheads="1"/>
          </p:cNvSpPr>
          <p:nvPr/>
        </p:nvSpPr>
        <p:spPr bwMode="auto">
          <a:xfrm>
            <a:off x="7883525" y="6308725"/>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83" name="Oval 1095"/>
          <p:cNvSpPr>
            <a:spLocks noChangeArrowheads="1"/>
          </p:cNvSpPr>
          <p:nvPr/>
        </p:nvSpPr>
        <p:spPr bwMode="auto">
          <a:xfrm>
            <a:off x="7883525" y="5300663"/>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84" name="Oval 1096"/>
          <p:cNvSpPr>
            <a:spLocks noChangeArrowheads="1"/>
          </p:cNvSpPr>
          <p:nvPr/>
        </p:nvSpPr>
        <p:spPr bwMode="auto">
          <a:xfrm>
            <a:off x="7883525" y="5803900"/>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85" name="Oval 1097"/>
          <p:cNvSpPr>
            <a:spLocks noChangeArrowheads="1"/>
          </p:cNvSpPr>
          <p:nvPr/>
        </p:nvSpPr>
        <p:spPr bwMode="auto">
          <a:xfrm>
            <a:off x="8459788" y="6308725"/>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86" name="Oval 1098"/>
          <p:cNvSpPr>
            <a:spLocks noChangeArrowheads="1"/>
          </p:cNvSpPr>
          <p:nvPr/>
        </p:nvSpPr>
        <p:spPr bwMode="auto">
          <a:xfrm>
            <a:off x="7883525" y="6308725"/>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87" name="Oval 1099"/>
          <p:cNvSpPr>
            <a:spLocks noChangeArrowheads="1"/>
          </p:cNvSpPr>
          <p:nvPr/>
        </p:nvSpPr>
        <p:spPr bwMode="auto">
          <a:xfrm>
            <a:off x="8459788" y="5300663"/>
            <a:ext cx="360362"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88" name="Oval 1100"/>
          <p:cNvSpPr>
            <a:spLocks noChangeArrowheads="1"/>
          </p:cNvSpPr>
          <p:nvPr/>
        </p:nvSpPr>
        <p:spPr bwMode="auto">
          <a:xfrm>
            <a:off x="7883525" y="5300663"/>
            <a:ext cx="360363"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89" name="Oval 1101"/>
          <p:cNvSpPr>
            <a:spLocks noChangeArrowheads="1"/>
          </p:cNvSpPr>
          <p:nvPr/>
        </p:nvSpPr>
        <p:spPr bwMode="auto">
          <a:xfrm>
            <a:off x="7883525" y="5803900"/>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90" name="Oval 1102"/>
          <p:cNvSpPr>
            <a:spLocks noChangeArrowheads="1"/>
          </p:cNvSpPr>
          <p:nvPr/>
        </p:nvSpPr>
        <p:spPr bwMode="auto">
          <a:xfrm>
            <a:off x="8459788" y="6308725"/>
            <a:ext cx="360362"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91" name="Oval 1103"/>
          <p:cNvSpPr>
            <a:spLocks noChangeArrowheads="1"/>
          </p:cNvSpPr>
          <p:nvPr/>
        </p:nvSpPr>
        <p:spPr bwMode="auto">
          <a:xfrm>
            <a:off x="7883525" y="6308725"/>
            <a:ext cx="360363"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92" name="Oval 1104">
            <a:hlinkClick r:id="rId164" action="ppaction://hlinksldjump"/>
          </p:cNvPr>
          <p:cNvSpPr>
            <a:spLocks noChangeArrowheads="1"/>
          </p:cNvSpPr>
          <p:nvPr/>
        </p:nvSpPr>
        <p:spPr bwMode="auto">
          <a:xfrm>
            <a:off x="8459788" y="5803900"/>
            <a:ext cx="360362" cy="360363"/>
          </a:xfrm>
          <a:prstGeom prst="ellipse">
            <a:avLst/>
          </a:prstGeom>
          <a:solidFill>
            <a:srgbClr val="008000"/>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93" name="Oval 1105">
            <a:hlinkClick r:id="rId165" action="ppaction://hlinksldjump"/>
          </p:cNvPr>
          <p:cNvSpPr>
            <a:spLocks noChangeArrowheads="1"/>
          </p:cNvSpPr>
          <p:nvPr/>
        </p:nvSpPr>
        <p:spPr bwMode="auto">
          <a:xfrm>
            <a:off x="8459788" y="5300663"/>
            <a:ext cx="360362" cy="360362"/>
          </a:xfrm>
          <a:prstGeom prst="ellipse">
            <a:avLst/>
          </a:prstGeom>
          <a:solidFill>
            <a:srgbClr val="00CCFF"/>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94" name="Oval 1106">
            <a:hlinkClick r:id="rId166" action="ppaction://hlinksldjump"/>
          </p:cNvPr>
          <p:cNvSpPr>
            <a:spLocks noChangeArrowheads="1"/>
          </p:cNvSpPr>
          <p:nvPr/>
        </p:nvSpPr>
        <p:spPr bwMode="auto">
          <a:xfrm>
            <a:off x="7885113" y="5300663"/>
            <a:ext cx="360362" cy="360362"/>
          </a:xfrm>
          <a:prstGeom prst="ellipse">
            <a:avLst/>
          </a:prstGeom>
          <a:solidFill>
            <a:srgbClr val="00FFFF"/>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95" name="Oval 1107">
            <a:hlinkClick r:id="rId167" action="ppaction://hlinksldjump"/>
          </p:cNvPr>
          <p:cNvSpPr>
            <a:spLocks noChangeArrowheads="1"/>
          </p:cNvSpPr>
          <p:nvPr/>
        </p:nvSpPr>
        <p:spPr bwMode="auto">
          <a:xfrm>
            <a:off x="7885113" y="5805488"/>
            <a:ext cx="360362" cy="360362"/>
          </a:xfrm>
          <a:prstGeom prst="ellipse">
            <a:avLst/>
          </a:prstGeom>
          <a:solidFill>
            <a:srgbClr val="808000"/>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96" name="Oval 1108">
            <a:hlinkClick r:id="rId168" action="ppaction://hlinksldjump"/>
          </p:cNvPr>
          <p:cNvSpPr>
            <a:spLocks noChangeArrowheads="1"/>
          </p:cNvSpPr>
          <p:nvPr/>
        </p:nvSpPr>
        <p:spPr bwMode="auto">
          <a:xfrm>
            <a:off x="8459788" y="6308725"/>
            <a:ext cx="360362" cy="360363"/>
          </a:xfrm>
          <a:prstGeom prst="ellipse">
            <a:avLst/>
          </a:prstGeom>
          <a:solidFill>
            <a:srgbClr val="FAFF2D"/>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97" name="Oval 1109">
            <a:hlinkClick r:id="rId169" action="ppaction://hlinksldjump"/>
          </p:cNvPr>
          <p:cNvSpPr>
            <a:spLocks noChangeArrowheads="1"/>
          </p:cNvSpPr>
          <p:nvPr/>
        </p:nvSpPr>
        <p:spPr bwMode="auto">
          <a:xfrm>
            <a:off x="7885113" y="6308725"/>
            <a:ext cx="360362" cy="360363"/>
          </a:xfrm>
          <a:prstGeom prst="ellipse">
            <a:avLst/>
          </a:prstGeom>
          <a:solidFill>
            <a:srgbClr val="FA1657"/>
          </a:solidFill>
          <a:ln w="9525">
            <a:solidFill>
              <a:schemeClr val="tx1"/>
            </a:solidFill>
            <a:round/>
            <a:headEnd/>
            <a:tailEnd/>
          </a:ln>
        </p:spPr>
        <p:txBody>
          <a:bodyPr wrap="none" anchor="ct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98" name="Text Box 1110"/>
          <p:cNvSpPr txBox="1">
            <a:spLocks noChangeArrowheads="1"/>
          </p:cNvSpPr>
          <p:nvPr/>
        </p:nvSpPr>
        <p:spPr bwMode="auto">
          <a:xfrm>
            <a:off x="1908175" y="0"/>
            <a:ext cx="5256213"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algn="ctr" eaLnBrk="1" hangingPunct="1">
              <a:spcBef>
                <a:spcPct val="50000"/>
              </a:spcBef>
              <a:buFontTx/>
              <a:buNone/>
            </a:pPr>
            <a:r>
              <a:rPr lang="en-GB" altLang="en-US" sz="1800">
                <a:latin typeface="Arial" panose="020B0604020202020204" pitchFamily="34" charset="0"/>
              </a:rPr>
              <a:t>Click a button…get a plenary</a:t>
            </a:r>
          </a:p>
        </p:txBody>
      </p:sp>
    </p:spTree>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539750" y="2492375"/>
            <a:ext cx="8229600" cy="1143000"/>
          </a:xfrm>
        </p:spPr>
        <p:txBody>
          <a:bodyPr/>
          <a:lstStyle/>
          <a:p>
            <a:r>
              <a:rPr lang="en-GB" altLang="en-US"/>
              <a:t>Where might you make use of the learning we have done today?</a:t>
            </a:r>
          </a:p>
        </p:txBody>
      </p:sp>
      <p:sp>
        <p:nvSpPr>
          <p:cNvPr id="21507"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blinds/>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539750" y="2492375"/>
            <a:ext cx="8229600" cy="1143000"/>
          </a:xfrm>
        </p:spPr>
        <p:txBody>
          <a:bodyPr/>
          <a:lstStyle/>
          <a:p>
            <a:r>
              <a:rPr lang="en-GB" altLang="en-US" sz="4000"/>
              <a:t>Under what circumstances might we need to use today’s learning?</a:t>
            </a:r>
          </a:p>
        </p:txBody>
      </p:sp>
      <p:sp>
        <p:nvSpPr>
          <p:cNvPr id="22531"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blinds/>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539750" y="2492375"/>
            <a:ext cx="8229600" cy="1143000"/>
          </a:xfrm>
        </p:spPr>
        <p:txBody>
          <a:bodyPr/>
          <a:lstStyle/>
          <a:p>
            <a:r>
              <a:rPr lang="en-GB" altLang="en-US"/>
              <a:t>How might you test one of your peers to see what they have learnt today?</a:t>
            </a:r>
          </a:p>
        </p:txBody>
      </p:sp>
      <p:sp>
        <p:nvSpPr>
          <p:cNvPr id="23555"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blinds/>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539750" y="2492375"/>
            <a:ext cx="8229600" cy="1143000"/>
          </a:xfrm>
        </p:spPr>
        <p:txBody>
          <a:bodyPr/>
          <a:lstStyle/>
          <a:p>
            <a:r>
              <a:rPr lang="en-GB" altLang="en-US"/>
              <a:t>How might you explain what you have learnt today to your parents?</a:t>
            </a:r>
          </a:p>
        </p:txBody>
      </p:sp>
      <p:sp>
        <p:nvSpPr>
          <p:cNvPr id="24579"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blinds/>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539750" y="2492375"/>
            <a:ext cx="8229600" cy="1143000"/>
          </a:xfrm>
        </p:spPr>
        <p:txBody>
          <a:bodyPr/>
          <a:lstStyle/>
          <a:p>
            <a:r>
              <a:rPr lang="en-GB" altLang="en-US"/>
              <a:t>How might you explain what you have learnt today to an alien?</a:t>
            </a:r>
          </a:p>
        </p:txBody>
      </p:sp>
      <p:sp>
        <p:nvSpPr>
          <p:cNvPr id="25603"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blinds/>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539750" y="2492375"/>
            <a:ext cx="8229600" cy="1143000"/>
          </a:xfrm>
        </p:spPr>
        <p:txBody>
          <a:bodyPr/>
          <a:lstStyle/>
          <a:p>
            <a:r>
              <a:rPr lang="en-GB" altLang="en-US"/>
              <a:t>How might you explain what you have learnt today to a child younger than yourself?</a:t>
            </a:r>
          </a:p>
        </p:txBody>
      </p:sp>
      <p:sp>
        <p:nvSpPr>
          <p:cNvPr id="26627"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zoom dir="in"/>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539750" y="2492375"/>
            <a:ext cx="8229600" cy="1143000"/>
          </a:xfrm>
        </p:spPr>
        <p:txBody>
          <a:bodyPr/>
          <a:lstStyle/>
          <a:p>
            <a:r>
              <a:rPr lang="en-GB" altLang="en-US"/>
              <a:t>What connections can you make between today’s learning and what we have studied previously?</a:t>
            </a:r>
          </a:p>
        </p:txBody>
      </p:sp>
      <p:sp>
        <p:nvSpPr>
          <p:cNvPr id="27651"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zoom dir="in"/>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539750" y="2492375"/>
            <a:ext cx="8229600" cy="1143000"/>
          </a:xfrm>
        </p:spPr>
        <p:txBody>
          <a:bodyPr/>
          <a:lstStyle/>
          <a:p>
            <a:r>
              <a:rPr lang="en-GB" altLang="en-US" sz="4000"/>
              <a:t>How does today’s learning connect to what you already know?</a:t>
            </a:r>
          </a:p>
        </p:txBody>
      </p:sp>
      <p:sp>
        <p:nvSpPr>
          <p:cNvPr id="28675"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zoom dir="in"/>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539750" y="2492375"/>
            <a:ext cx="8229600" cy="1143000"/>
          </a:xfrm>
        </p:spPr>
        <p:txBody>
          <a:bodyPr/>
          <a:lstStyle/>
          <a:p>
            <a:r>
              <a:rPr lang="en-GB" altLang="en-US"/>
              <a:t>How might today’s lesson have been different?</a:t>
            </a:r>
          </a:p>
        </p:txBody>
      </p:sp>
      <p:sp>
        <p:nvSpPr>
          <p:cNvPr id="29699"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zoom dir="in"/>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539750" y="2492375"/>
            <a:ext cx="8229600" cy="1143000"/>
          </a:xfrm>
        </p:spPr>
        <p:txBody>
          <a:bodyPr/>
          <a:lstStyle/>
          <a:p>
            <a:r>
              <a:rPr lang="en-GB" altLang="en-US" sz="4000"/>
              <a:t>How might we have learnt the same things, but in a different way?</a:t>
            </a:r>
          </a:p>
        </p:txBody>
      </p:sp>
      <p:sp>
        <p:nvSpPr>
          <p:cNvPr id="30723"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zoom dir="in"/>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539750" y="2492375"/>
            <a:ext cx="8229600" cy="1143000"/>
          </a:xfrm>
        </p:spPr>
        <p:txBody>
          <a:bodyPr/>
          <a:lstStyle/>
          <a:p>
            <a:r>
              <a:rPr lang="en-GB" altLang="en-US"/>
              <a:t>What have you learnt today?</a:t>
            </a:r>
          </a:p>
        </p:txBody>
      </p:sp>
      <p:sp>
        <p:nvSpPr>
          <p:cNvPr id="4099" name="TextBox 1"/>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blinds/>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539750" y="2492375"/>
            <a:ext cx="8229600" cy="1143000"/>
          </a:xfrm>
        </p:spPr>
        <p:txBody>
          <a:bodyPr/>
          <a:lstStyle/>
          <a:p>
            <a:r>
              <a:rPr lang="en-GB" altLang="en-US" sz="4000"/>
              <a:t>Who might use what we have learnt today in their daily lives?</a:t>
            </a:r>
          </a:p>
        </p:txBody>
      </p:sp>
      <p:sp>
        <p:nvSpPr>
          <p:cNvPr id="31747"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zoom dir="in"/>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539750" y="2492375"/>
            <a:ext cx="8229600" cy="1143000"/>
          </a:xfrm>
        </p:spPr>
        <p:txBody>
          <a:bodyPr/>
          <a:lstStyle/>
          <a:p>
            <a:r>
              <a:rPr lang="en-GB" altLang="en-US"/>
              <a:t>How have you worked today? Why?</a:t>
            </a:r>
          </a:p>
        </p:txBody>
      </p:sp>
      <p:sp>
        <p:nvSpPr>
          <p:cNvPr id="32771"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zoom dir="in"/>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539750" y="2492375"/>
            <a:ext cx="8229600" cy="1143000"/>
          </a:xfrm>
        </p:spPr>
        <p:txBody>
          <a:bodyPr/>
          <a:lstStyle/>
          <a:p>
            <a:r>
              <a:rPr lang="en-GB" altLang="en-US"/>
              <a:t>How might you improve your learning next lesson?</a:t>
            </a:r>
          </a:p>
        </p:txBody>
      </p:sp>
      <p:sp>
        <p:nvSpPr>
          <p:cNvPr id="33795"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zoom dir="in"/>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539750" y="2492375"/>
            <a:ext cx="8229600" cy="1143000"/>
          </a:xfrm>
        </p:spPr>
        <p:txBody>
          <a:bodyPr/>
          <a:lstStyle/>
          <a:p>
            <a:r>
              <a:rPr lang="en-GB" altLang="en-US" sz="4000"/>
              <a:t>What have been the strengths and weaknesses of this lesson?</a:t>
            </a:r>
          </a:p>
        </p:txBody>
      </p:sp>
      <p:sp>
        <p:nvSpPr>
          <p:cNvPr id="34819"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zoom dir="in"/>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539750" y="2420938"/>
            <a:ext cx="8229600" cy="1143000"/>
          </a:xfrm>
        </p:spPr>
        <p:txBody>
          <a:bodyPr/>
          <a:lstStyle/>
          <a:p>
            <a:r>
              <a:rPr lang="en-GB" altLang="en-US" sz="4000"/>
              <a:t>What skills have you used during this lesson?</a:t>
            </a:r>
          </a:p>
        </p:txBody>
      </p:sp>
      <p:sp>
        <p:nvSpPr>
          <p:cNvPr id="35843"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zoom dir="in"/>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539750" y="2492375"/>
            <a:ext cx="8229600" cy="1143000"/>
          </a:xfrm>
        </p:spPr>
        <p:txBody>
          <a:bodyPr/>
          <a:lstStyle/>
          <a:p>
            <a:r>
              <a:rPr lang="en-GB" altLang="en-US" sz="4000"/>
              <a:t>What skills have you improved this lesson? </a:t>
            </a:r>
            <a:br>
              <a:rPr lang="en-GB" altLang="en-US" sz="4000"/>
            </a:br>
            <a:br>
              <a:rPr lang="en-GB" altLang="en-US" sz="4000"/>
            </a:br>
            <a:r>
              <a:rPr lang="en-GB" altLang="en-US" sz="4000"/>
              <a:t>How have you improved them?</a:t>
            </a:r>
          </a:p>
        </p:txBody>
      </p:sp>
      <p:sp>
        <p:nvSpPr>
          <p:cNvPr id="36867"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zoom dir="in"/>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539750" y="2492375"/>
            <a:ext cx="8229600" cy="1143000"/>
          </a:xfrm>
        </p:spPr>
        <p:txBody>
          <a:bodyPr/>
          <a:lstStyle/>
          <a:p>
            <a:r>
              <a:rPr lang="en-GB" altLang="en-US" sz="4000"/>
              <a:t>What knowledge have you gained this lesson?</a:t>
            </a:r>
          </a:p>
        </p:txBody>
      </p:sp>
      <p:sp>
        <p:nvSpPr>
          <p:cNvPr id="37891"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zoom dir="in"/>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539750" y="2492375"/>
            <a:ext cx="8229600" cy="1143000"/>
          </a:xfrm>
        </p:spPr>
        <p:txBody>
          <a:bodyPr/>
          <a:lstStyle/>
          <a:p>
            <a:r>
              <a:rPr lang="en-GB" altLang="en-US"/>
              <a:t>How might you use the knowledge you have gained this lesson, in the future?</a:t>
            </a:r>
          </a:p>
        </p:txBody>
      </p:sp>
      <p:sp>
        <p:nvSpPr>
          <p:cNvPr id="38915"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zoom dir="in"/>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539750" y="2492375"/>
            <a:ext cx="8229600" cy="1143000"/>
          </a:xfrm>
        </p:spPr>
        <p:txBody>
          <a:bodyPr/>
          <a:lstStyle/>
          <a:p>
            <a:r>
              <a:rPr lang="en-GB" altLang="en-US" sz="4000"/>
              <a:t>How have you interacted with your peers this lesson? </a:t>
            </a:r>
          </a:p>
        </p:txBody>
      </p:sp>
      <p:sp>
        <p:nvSpPr>
          <p:cNvPr id="39939"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zoom dir="in"/>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539750" y="2492375"/>
            <a:ext cx="8229600" cy="1143000"/>
          </a:xfrm>
        </p:spPr>
        <p:txBody>
          <a:bodyPr/>
          <a:lstStyle/>
          <a:p>
            <a:r>
              <a:rPr lang="en-GB" altLang="en-US"/>
              <a:t>What strengths and weaknesses have you seen in yourself this lesson?</a:t>
            </a:r>
          </a:p>
        </p:txBody>
      </p:sp>
      <p:sp>
        <p:nvSpPr>
          <p:cNvPr id="40963"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comb/>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539750" y="2492375"/>
            <a:ext cx="8229600" cy="1143000"/>
          </a:xfrm>
        </p:spPr>
        <p:txBody>
          <a:bodyPr/>
          <a:lstStyle/>
          <a:p>
            <a:r>
              <a:rPr lang="en-GB" altLang="en-US" sz="4000"/>
              <a:t>What is the key thing you have learnt today?</a:t>
            </a:r>
          </a:p>
        </p:txBody>
      </p:sp>
      <p:sp>
        <p:nvSpPr>
          <p:cNvPr id="5123"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blinds/>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539750" y="2492375"/>
            <a:ext cx="8229600" cy="1143000"/>
          </a:xfrm>
        </p:spPr>
        <p:txBody>
          <a:bodyPr/>
          <a:lstStyle/>
          <a:p>
            <a:r>
              <a:rPr lang="en-GB" altLang="en-US" sz="4000"/>
              <a:t>What changes might you make next lesson to how you work?</a:t>
            </a:r>
          </a:p>
        </p:txBody>
      </p:sp>
      <p:sp>
        <p:nvSpPr>
          <p:cNvPr id="41987"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comb/>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539750" y="2492375"/>
            <a:ext cx="8229600" cy="1143000"/>
          </a:xfrm>
        </p:spPr>
        <p:txBody>
          <a:bodyPr/>
          <a:lstStyle/>
          <a:p>
            <a:r>
              <a:rPr lang="en-GB" altLang="en-US" sz="4000"/>
              <a:t>How has today’s lesson made you feel?</a:t>
            </a:r>
          </a:p>
        </p:txBody>
      </p:sp>
      <p:sp>
        <p:nvSpPr>
          <p:cNvPr id="43011"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comb/>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539750" y="2492375"/>
            <a:ext cx="8229600" cy="1143000"/>
          </a:xfrm>
        </p:spPr>
        <p:txBody>
          <a:bodyPr/>
          <a:lstStyle/>
          <a:p>
            <a:r>
              <a:rPr lang="en-GB" altLang="en-US" sz="4000"/>
              <a:t>To what extent do you feel you have engaged with the lesson today? Why?</a:t>
            </a:r>
          </a:p>
        </p:txBody>
      </p:sp>
      <p:sp>
        <p:nvSpPr>
          <p:cNvPr id="44035"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comb/>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539750" y="2492375"/>
            <a:ext cx="8229600" cy="1143000"/>
          </a:xfrm>
        </p:spPr>
        <p:txBody>
          <a:bodyPr/>
          <a:lstStyle/>
          <a:p>
            <a:r>
              <a:rPr lang="en-GB" altLang="en-US"/>
              <a:t>To what extent do you feel you have learnt in today’s lesson? Why?</a:t>
            </a:r>
          </a:p>
        </p:txBody>
      </p:sp>
      <p:sp>
        <p:nvSpPr>
          <p:cNvPr id="45059"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comb/>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539750" y="2492375"/>
            <a:ext cx="8229600" cy="1143000"/>
          </a:xfrm>
        </p:spPr>
        <p:txBody>
          <a:bodyPr/>
          <a:lstStyle/>
          <a:p>
            <a:r>
              <a:rPr lang="en-GB" altLang="en-US"/>
              <a:t>How have you learnt this lesson?</a:t>
            </a:r>
          </a:p>
        </p:txBody>
      </p:sp>
      <p:sp>
        <p:nvSpPr>
          <p:cNvPr id="46083"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comb/>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539750" y="2492375"/>
            <a:ext cx="8229600" cy="1143000"/>
          </a:xfrm>
        </p:spPr>
        <p:txBody>
          <a:bodyPr/>
          <a:lstStyle/>
          <a:p>
            <a:r>
              <a:rPr lang="en-GB" altLang="en-US"/>
              <a:t>What have you learnt this lesson?</a:t>
            </a:r>
          </a:p>
        </p:txBody>
      </p:sp>
      <p:sp>
        <p:nvSpPr>
          <p:cNvPr id="47107"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comb/>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xfrm>
            <a:off x="539750" y="2492375"/>
            <a:ext cx="8229600" cy="1143000"/>
          </a:xfrm>
        </p:spPr>
        <p:txBody>
          <a:bodyPr/>
          <a:lstStyle/>
          <a:p>
            <a:r>
              <a:rPr lang="en-GB" altLang="en-US"/>
              <a:t>Why do you feel you have </a:t>
            </a:r>
            <a:br>
              <a:rPr lang="en-GB" altLang="en-US"/>
            </a:br>
            <a:r>
              <a:rPr lang="en-GB" altLang="en-US"/>
              <a:t>(or have not) learnt this lesson?</a:t>
            </a:r>
          </a:p>
        </p:txBody>
      </p:sp>
      <p:sp>
        <p:nvSpPr>
          <p:cNvPr id="48131"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comb/>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a:xfrm>
            <a:off x="539750" y="2492375"/>
            <a:ext cx="8229600" cy="1143000"/>
          </a:xfrm>
        </p:spPr>
        <p:txBody>
          <a:bodyPr/>
          <a:lstStyle/>
          <a:p>
            <a:r>
              <a:rPr lang="en-GB" altLang="en-US"/>
              <a:t>In what ways has your mind been changed by today’s lesson?</a:t>
            </a:r>
          </a:p>
        </p:txBody>
      </p:sp>
      <p:sp>
        <p:nvSpPr>
          <p:cNvPr id="49155"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comb/>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539750" y="2492375"/>
            <a:ext cx="8229600" cy="1143000"/>
          </a:xfrm>
        </p:spPr>
        <p:txBody>
          <a:bodyPr/>
          <a:lstStyle/>
          <a:p>
            <a:r>
              <a:rPr lang="en-GB" altLang="en-US"/>
              <a:t>If you were to go back in time and start today’s lesson again, what would you change and why?</a:t>
            </a:r>
          </a:p>
        </p:txBody>
      </p:sp>
      <p:sp>
        <p:nvSpPr>
          <p:cNvPr id="50179"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comb/>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539750" y="2492375"/>
            <a:ext cx="8229600" cy="1143000"/>
          </a:xfrm>
        </p:spPr>
        <p:txBody>
          <a:bodyPr/>
          <a:lstStyle/>
          <a:p>
            <a:r>
              <a:rPr lang="en-GB" altLang="en-US" sz="4000"/>
              <a:t>How could you have done things differently this lesson? </a:t>
            </a:r>
            <a:br>
              <a:rPr lang="en-GB" altLang="en-US" sz="4000"/>
            </a:br>
            <a:br>
              <a:rPr lang="en-GB" altLang="en-US" sz="4000"/>
            </a:br>
            <a:r>
              <a:rPr lang="en-GB" altLang="en-US" sz="4000"/>
              <a:t>What affect might that have had?</a:t>
            </a:r>
          </a:p>
        </p:txBody>
      </p:sp>
      <p:sp>
        <p:nvSpPr>
          <p:cNvPr id="51203"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comb/>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539750" y="2492375"/>
            <a:ext cx="8229600" cy="1143000"/>
          </a:xfrm>
        </p:spPr>
        <p:txBody>
          <a:bodyPr/>
          <a:lstStyle/>
          <a:p>
            <a:r>
              <a:rPr lang="en-GB" altLang="en-US" sz="4000"/>
              <a:t>What do you know now, that you did not know at the start of the lesson?</a:t>
            </a:r>
          </a:p>
        </p:txBody>
      </p:sp>
      <p:sp>
        <p:nvSpPr>
          <p:cNvPr id="6147"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blinds/>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539750" y="2492375"/>
            <a:ext cx="8229600" cy="1143000"/>
          </a:xfrm>
        </p:spPr>
        <p:txBody>
          <a:bodyPr/>
          <a:lstStyle/>
          <a:p>
            <a:r>
              <a:rPr lang="en-GB" altLang="en-US"/>
              <a:t>How did you feel at the beginning, middle, and end of the lesson?</a:t>
            </a:r>
          </a:p>
        </p:txBody>
      </p:sp>
      <p:sp>
        <p:nvSpPr>
          <p:cNvPr id="52227"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comb/>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539750" y="2492375"/>
            <a:ext cx="8229600" cy="1143000"/>
          </a:xfrm>
        </p:spPr>
        <p:txBody>
          <a:bodyPr/>
          <a:lstStyle/>
          <a:p>
            <a:r>
              <a:rPr lang="en-GB" altLang="en-US" sz="4000"/>
              <a:t>How might you work differently next lesson in order to improve?</a:t>
            </a:r>
          </a:p>
        </p:txBody>
      </p:sp>
      <p:sp>
        <p:nvSpPr>
          <p:cNvPr id="53251"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comb/>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539750" y="2492375"/>
            <a:ext cx="8229600" cy="1143000"/>
          </a:xfrm>
        </p:spPr>
        <p:txBody>
          <a:bodyPr/>
          <a:lstStyle/>
          <a:p>
            <a:r>
              <a:rPr lang="en-GB" altLang="en-US" sz="4000"/>
              <a:t>How have you used your existing skills and knowledge in today’s lesson?</a:t>
            </a:r>
          </a:p>
        </p:txBody>
      </p:sp>
      <p:sp>
        <p:nvSpPr>
          <p:cNvPr id="54275"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comb/>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a:xfrm>
            <a:off x="539750" y="2492375"/>
            <a:ext cx="8229600" cy="1143000"/>
          </a:xfrm>
        </p:spPr>
        <p:txBody>
          <a:bodyPr/>
          <a:lstStyle/>
          <a:p>
            <a:r>
              <a:rPr lang="en-GB" altLang="en-US"/>
              <a:t>What have you done well this lesson? Why?</a:t>
            </a:r>
          </a:p>
        </p:txBody>
      </p:sp>
      <p:sp>
        <p:nvSpPr>
          <p:cNvPr id="55299"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comb/>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xfrm>
            <a:off x="539750" y="2492375"/>
            <a:ext cx="8229600" cy="1143000"/>
          </a:xfrm>
        </p:spPr>
        <p:txBody>
          <a:bodyPr/>
          <a:lstStyle/>
          <a:p>
            <a:r>
              <a:rPr lang="en-GB" altLang="en-US" sz="4000"/>
              <a:t>Write a poem about what you have learnt today</a:t>
            </a:r>
          </a:p>
        </p:txBody>
      </p:sp>
      <p:sp>
        <p:nvSpPr>
          <p:cNvPr id="56323"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comb/>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539750" y="2492375"/>
            <a:ext cx="8229600" cy="1143000"/>
          </a:xfrm>
        </p:spPr>
        <p:txBody>
          <a:bodyPr/>
          <a:lstStyle/>
          <a:p>
            <a:r>
              <a:rPr lang="en-GB" altLang="en-US" sz="4000"/>
              <a:t>Create a short story of today’s lesson</a:t>
            </a:r>
          </a:p>
        </p:txBody>
      </p:sp>
      <p:sp>
        <p:nvSpPr>
          <p:cNvPr id="57347"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cover dir="u"/>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a:xfrm>
            <a:off x="539750" y="2492375"/>
            <a:ext cx="8229600" cy="1143000"/>
          </a:xfrm>
        </p:spPr>
        <p:txBody>
          <a:bodyPr/>
          <a:lstStyle/>
          <a:p>
            <a:r>
              <a:rPr lang="en-GB" altLang="en-US"/>
              <a:t>Write a set of five questions based on today’s lesson and then use them to interview your partner</a:t>
            </a:r>
          </a:p>
        </p:txBody>
      </p:sp>
      <p:sp>
        <p:nvSpPr>
          <p:cNvPr id="58371"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cover dir="u"/>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xfrm>
            <a:off x="539750" y="2492375"/>
            <a:ext cx="8229600" cy="1143000"/>
          </a:xfrm>
        </p:spPr>
        <p:txBody>
          <a:bodyPr/>
          <a:lstStyle/>
          <a:p>
            <a:r>
              <a:rPr lang="en-GB" altLang="en-US" sz="4000"/>
              <a:t>Draw a picture showing what you have learnt today</a:t>
            </a:r>
          </a:p>
        </p:txBody>
      </p:sp>
      <p:sp>
        <p:nvSpPr>
          <p:cNvPr id="59395"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cover dir="u"/>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539750" y="2492375"/>
            <a:ext cx="8229600" cy="1143000"/>
          </a:xfrm>
        </p:spPr>
        <p:txBody>
          <a:bodyPr/>
          <a:lstStyle/>
          <a:p>
            <a:r>
              <a:rPr lang="en-GB" altLang="en-US" sz="4000"/>
              <a:t>Draw a cartoon strip showing what you have learnt today and how you have learnt it</a:t>
            </a:r>
          </a:p>
        </p:txBody>
      </p:sp>
      <p:sp>
        <p:nvSpPr>
          <p:cNvPr id="60419"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cover dir="u"/>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a:xfrm>
            <a:off x="539750" y="2492375"/>
            <a:ext cx="8229600" cy="1143000"/>
          </a:xfrm>
        </p:spPr>
        <p:txBody>
          <a:bodyPr/>
          <a:lstStyle/>
          <a:p>
            <a:r>
              <a:rPr lang="en-GB" altLang="en-US"/>
              <a:t>Draw a cartoon strip showing how you will use today’s learning in the future</a:t>
            </a:r>
          </a:p>
        </p:txBody>
      </p:sp>
      <p:sp>
        <p:nvSpPr>
          <p:cNvPr id="61443"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cover dir="u"/>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539750" y="2492375"/>
            <a:ext cx="8229600" cy="1143000"/>
          </a:xfrm>
        </p:spPr>
        <p:txBody>
          <a:bodyPr/>
          <a:lstStyle/>
          <a:p>
            <a:r>
              <a:rPr lang="en-GB" altLang="en-US" sz="4000"/>
              <a:t>How has your understanding changed, this lesson?</a:t>
            </a:r>
          </a:p>
        </p:txBody>
      </p:sp>
      <p:sp>
        <p:nvSpPr>
          <p:cNvPr id="7171"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blinds/>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a:xfrm>
            <a:off x="539750" y="2492375"/>
            <a:ext cx="8229600" cy="1143000"/>
          </a:xfrm>
        </p:spPr>
        <p:txBody>
          <a:bodyPr/>
          <a:lstStyle/>
          <a:p>
            <a:r>
              <a:rPr lang="en-GB" altLang="en-US"/>
              <a:t>Write a letter to one of next year’s students explaining what today’s lesson is about</a:t>
            </a:r>
          </a:p>
        </p:txBody>
      </p:sp>
      <p:sp>
        <p:nvSpPr>
          <p:cNvPr id="62467"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cover dir="u"/>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a:xfrm>
            <a:off x="539750" y="2492375"/>
            <a:ext cx="8229600" cy="1143000"/>
          </a:xfrm>
        </p:spPr>
        <p:txBody>
          <a:bodyPr/>
          <a:lstStyle/>
          <a:p>
            <a:r>
              <a:rPr lang="en-GB" altLang="en-US" sz="4000"/>
              <a:t>Write a speech persuading people that what we have learnt today is important</a:t>
            </a:r>
          </a:p>
        </p:txBody>
      </p:sp>
      <p:sp>
        <p:nvSpPr>
          <p:cNvPr id="63491"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cover dir="u"/>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a:xfrm>
            <a:off x="539750" y="2492375"/>
            <a:ext cx="8229600" cy="1143000"/>
          </a:xfrm>
        </p:spPr>
        <p:txBody>
          <a:bodyPr/>
          <a:lstStyle/>
          <a:p>
            <a:r>
              <a:rPr lang="en-GB" altLang="en-US" sz="4000"/>
              <a:t>Produce five key points which summarise today’s learning</a:t>
            </a:r>
          </a:p>
        </p:txBody>
      </p:sp>
      <p:sp>
        <p:nvSpPr>
          <p:cNvPr id="64515"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cover dir="u"/>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a:xfrm>
            <a:off x="539750" y="2492375"/>
            <a:ext cx="8229600" cy="1143000"/>
          </a:xfrm>
        </p:spPr>
        <p:txBody>
          <a:bodyPr/>
          <a:lstStyle/>
          <a:p>
            <a:r>
              <a:rPr lang="en-GB" altLang="en-US"/>
              <a:t>Create a mind-map showing what we have learnt today</a:t>
            </a:r>
          </a:p>
        </p:txBody>
      </p:sp>
      <p:sp>
        <p:nvSpPr>
          <p:cNvPr id="65539"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cover dir="u"/>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a:xfrm>
            <a:off x="539750" y="2492375"/>
            <a:ext cx="8229600" cy="1143000"/>
          </a:xfrm>
        </p:spPr>
        <p:txBody>
          <a:bodyPr/>
          <a:lstStyle/>
          <a:p>
            <a:r>
              <a:rPr lang="en-GB" altLang="en-US"/>
              <a:t>Create a set of instructions for today’s lesson which anybody could follow</a:t>
            </a:r>
          </a:p>
        </p:txBody>
      </p:sp>
      <p:sp>
        <p:nvSpPr>
          <p:cNvPr id="66563"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cover dir="u"/>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a:xfrm>
            <a:off x="539750" y="2492375"/>
            <a:ext cx="8229600" cy="1143000"/>
          </a:xfrm>
        </p:spPr>
        <p:txBody>
          <a:bodyPr/>
          <a:lstStyle/>
          <a:p>
            <a:r>
              <a:rPr lang="en-GB" altLang="en-US" sz="4000"/>
              <a:t>How might you combine today’s learning with something else you already know?</a:t>
            </a:r>
          </a:p>
        </p:txBody>
      </p:sp>
      <p:sp>
        <p:nvSpPr>
          <p:cNvPr id="67587"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cover dir="u"/>
  </p:transition>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a:xfrm>
            <a:off x="539750" y="2492375"/>
            <a:ext cx="8229600" cy="1143000"/>
          </a:xfrm>
        </p:spPr>
        <p:txBody>
          <a:bodyPr/>
          <a:lstStyle/>
          <a:p>
            <a:r>
              <a:rPr lang="en-GB" altLang="en-US"/>
              <a:t>What existing skills or knowledge could you combine today’s learning with?</a:t>
            </a:r>
          </a:p>
        </p:txBody>
      </p:sp>
      <p:sp>
        <p:nvSpPr>
          <p:cNvPr id="68611"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dissolve/>
  </p:transition>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a:xfrm>
            <a:off x="539750" y="2492375"/>
            <a:ext cx="8229600" cy="1143000"/>
          </a:xfrm>
        </p:spPr>
        <p:txBody>
          <a:bodyPr/>
          <a:lstStyle/>
          <a:p>
            <a:r>
              <a:rPr lang="en-GB" altLang="en-US"/>
              <a:t>Write a song (or rap) about what we have learnt today</a:t>
            </a:r>
          </a:p>
        </p:txBody>
      </p:sp>
      <p:sp>
        <p:nvSpPr>
          <p:cNvPr id="69635"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dissolve/>
  </p:transition>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a:xfrm>
            <a:off x="539750" y="2492375"/>
            <a:ext cx="8229600" cy="1143000"/>
          </a:xfrm>
        </p:spPr>
        <p:txBody>
          <a:bodyPr/>
          <a:lstStyle/>
          <a:p>
            <a:r>
              <a:rPr lang="en-GB" altLang="en-US"/>
              <a:t>Create a poster advertising today’s learning to other students</a:t>
            </a:r>
          </a:p>
        </p:txBody>
      </p:sp>
      <p:sp>
        <p:nvSpPr>
          <p:cNvPr id="70659"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dissolve/>
  </p:transition>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a:xfrm>
            <a:off x="539750" y="2492375"/>
            <a:ext cx="8229600" cy="1143000"/>
          </a:xfrm>
        </p:spPr>
        <p:txBody>
          <a:bodyPr/>
          <a:lstStyle/>
          <a:p>
            <a:r>
              <a:rPr lang="en-GB" altLang="en-US"/>
              <a:t>Create a short television advert ‘selling’ today’s learning</a:t>
            </a:r>
          </a:p>
        </p:txBody>
      </p:sp>
      <p:sp>
        <p:nvSpPr>
          <p:cNvPr id="71683"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dissolv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539750" y="2492375"/>
            <a:ext cx="8229600" cy="1143000"/>
          </a:xfrm>
        </p:spPr>
        <p:txBody>
          <a:bodyPr/>
          <a:lstStyle/>
          <a:p>
            <a:r>
              <a:rPr lang="en-GB" altLang="en-US"/>
              <a:t>What three things have you learnt today?</a:t>
            </a:r>
          </a:p>
        </p:txBody>
      </p:sp>
      <p:sp>
        <p:nvSpPr>
          <p:cNvPr id="8195"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blinds/>
  </p:transition>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a:xfrm>
            <a:off x="539750" y="2492375"/>
            <a:ext cx="8229600" cy="1143000"/>
          </a:xfrm>
        </p:spPr>
        <p:txBody>
          <a:bodyPr/>
          <a:lstStyle/>
          <a:p>
            <a:r>
              <a:rPr lang="en-GB" altLang="en-US" sz="4000"/>
              <a:t>Create a short radio advert ‘selling’ today’s learning</a:t>
            </a:r>
          </a:p>
        </p:txBody>
      </p:sp>
      <p:sp>
        <p:nvSpPr>
          <p:cNvPr id="72707"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dissolve/>
  </p:transition>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a:xfrm>
            <a:off x="539750" y="2492375"/>
            <a:ext cx="8229600" cy="1143000"/>
          </a:xfrm>
        </p:spPr>
        <p:txBody>
          <a:bodyPr/>
          <a:lstStyle/>
          <a:p>
            <a:r>
              <a:rPr lang="en-GB" altLang="en-US" sz="4000"/>
              <a:t>Create a quiz, based on today’s learning, which you could use to test other students</a:t>
            </a:r>
          </a:p>
        </p:txBody>
      </p:sp>
      <p:sp>
        <p:nvSpPr>
          <p:cNvPr id="73731"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dissolve/>
  </p:transition>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a:xfrm>
            <a:off x="539750" y="2492375"/>
            <a:ext cx="8229600" cy="1143000"/>
          </a:xfrm>
        </p:spPr>
        <p:txBody>
          <a:bodyPr/>
          <a:lstStyle/>
          <a:p>
            <a:r>
              <a:rPr lang="en-GB" altLang="en-US"/>
              <a:t>Explain what we have learnt today without using words</a:t>
            </a:r>
          </a:p>
        </p:txBody>
      </p:sp>
      <p:sp>
        <p:nvSpPr>
          <p:cNvPr id="74755"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dissolve/>
  </p:transition>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a:xfrm>
            <a:off x="539750" y="2492375"/>
            <a:ext cx="8229600" cy="1143000"/>
          </a:xfrm>
        </p:spPr>
        <p:txBody>
          <a:bodyPr/>
          <a:lstStyle/>
          <a:p>
            <a:r>
              <a:rPr lang="en-GB" altLang="en-US"/>
              <a:t>Create a short presentation explaining the key points from today’s lesson</a:t>
            </a:r>
          </a:p>
        </p:txBody>
      </p:sp>
      <p:sp>
        <p:nvSpPr>
          <p:cNvPr id="75779"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dissolve/>
  </p:transition>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a:xfrm>
            <a:off x="539750" y="2492375"/>
            <a:ext cx="8229600" cy="1143000"/>
          </a:xfrm>
        </p:spPr>
        <p:txBody>
          <a:bodyPr/>
          <a:lstStyle/>
          <a:p>
            <a:r>
              <a:rPr lang="en-GB" altLang="en-US"/>
              <a:t>Create a leaflet about what you have learnt today</a:t>
            </a:r>
          </a:p>
        </p:txBody>
      </p:sp>
      <p:sp>
        <p:nvSpPr>
          <p:cNvPr id="76803"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dissolve/>
  </p:transition>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a:xfrm>
            <a:off x="539750" y="2492375"/>
            <a:ext cx="8229600" cy="1143000"/>
          </a:xfrm>
        </p:spPr>
        <p:txBody>
          <a:bodyPr/>
          <a:lstStyle/>
          <a:p>
            <a:r>
              <a:rPr lang="en-GB" altLang="en-US"/>
              <a:t>Write a letter to a person in the nineteenth-century explaining what you have learnt today</a:t>
            </a:r>
          </a:p>
        </p:txBody>
      </p:sp>
      <p:sp>
        <p:nvSpPr>
          <p:cNvPr id="77827"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dissolve/>
  </p:transition>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a:xfrm>
            <a:off x="539750" y="2492375"/>
            <a:ext cx="8229600" cy="1143000"/>
          </a:xfrm>
        </p:spPr>
        <p:txBody>
          <a:bodyPr/>
          <a:lstStyle/>
          <a:p>
            <a:r>
              <a:rPr lang="en-GB" altLang="en-US"/>
              <a:t>Write a message to an alien explaining what you have learnt today </a:t>
            </a:r>
          </a:p>
        </p:txBody>
      </p:sp>
      <p:sp>
        <p:nvSpPr>
          <p:cNvPr id="78851"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dissolve/>
  </p:transition>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a:xfrm>
            <a:off x="539750" y="2492375"/>
            <a:ext cx="8229600" cy="1143000"/>
          </a:xfrm>
        </p:spPr>
        <p:txBody>
          <a:bodyPr/>
          <a:lstStyle/>
          <a:p>
            <a:r>
              <a:rPr lang="en-GB" altLang="en-US"/>
              <a:t>Use symbols to show what you have learnt today</a:t>
            </a:r>
          </a:p>
        </p:txBody>
      </p:sp>
      <p:sp>
        <p:nvSpPr>
          <p:cNvPr id="79875"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fade/>
  </p:transition>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a:xfrm>
            <a:off x="539750" y="2492375"/>
            <a:ext cx="8229600" cy="1143000"/>
          </a:xfrm>
        </p:spPr>
        <p:txBody>
          <a:bodyPr/>
          <a:lstStyle/>
          <a:p>
            <a:r>
              <a:rPr lang="en-GB" altLang="en-US"/>
              <a:t>Make a model of one aspect of your learning</a:t>
            </a:r>
          </a:p>
        </p:txBody>
      </p:sp>
      <p:sp>
        <p:nvSpPr>
          <p:cNvPr id="80899"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fade/>
  </p:transition>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title"/>
          </p:nvPr>
        </p:nvSpPr>
        <p:spPr>
          <a:xfrm>
            <a:off x="539750" y="2492375"/>
            <a:ext cx="8229600" cy="1143000"/>
          </a:xfrm>
        </p:spPr>
        <p:txBody>
          <a:bodyPr/>
          <a:lstStyle/>
          <a:p>
            <a:r>
              <a:rPr lang="en-GB" altLang="en-US" sz="4000"/>
              <a:t>Sculpt one of the key ideas from today’s lesson</a:t>
            </a:r>
          </a:p>
        </p:txBody>
      </p:sp>
      <p:sp>
        <p:nvSpPr>
          <p:cNvPr id="81923"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539750" y="2492375"/>
            <a:ext cx="8229600" cy="1143000"/>
          </a:xfrm>
        </p:spPr>
        <p:txBody>
          <a:bodyPr/>
          <a:lstStyle/>
          <a:p>
            <a:r>
              <a:rPr lang="en-GB" altLang="en-US"/>
              <a:t>What is the most important thing you have learnt today? </a:t>
            </a:r>
            <a:br>
              <a:rPr lang="en-GB" altLang="en-US"/>
            </a:br>
            <a:br>
              <a:rPr lang="en-GB" altLang="en-US"/>
            </a:br>
            <a:r>
              <a:rPr lang="en-GB" altLang="en-US"/>
              <a:t>Why is it most important?</a:t>
            </a:r>
          </a:p>
        </p:txBody>
      </p:sp>
      <p:sp>
        <p:nvSpPr>
          <p:cNvPr id="9219"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blinds/>
  </p:transition>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a:xfrm>
            <a:off x="539750" y="2492375"/>
            <a:ext cx="8229600" cy="1143000"/>
          </a:xfrm>
        </p:spPr>
        <p:txBody>
          <a:bodyPr/>
          <a:lstStyle/>
          <a:p>
            <a:r>
              <a:rPr lang="en-GB" altLang="en-US"/>
              <a:t>Construct a timeline showing your learning through the lesson</a:t>
            </a:r>
          </a:p>
        </p:txBody>
      </p:sp>
      <p:sp>
        <p:nvSpPr>
          <p:cNvPr id="82947"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fade/>
  </p:transition>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a:xfrm>
            <a:off x="539750" y="2492375"/>
            <a:ext cx="8229600" cy="1143000"/>
          </a:xfrm>
        </p:spPr>
        <p:txBody>
          <a:bodyPr/>
          <a:lstStyle/>
          <a:p>
            <a:r>
              <a:rPr lang="en-GB" altLang="en-US" sz="4000"/>
              <a:t>Swap your work with a partner and asses it: </a:t>
            </a:r>
            <a:br>
              <a:rPr lang="en-GB" altLang="en-US" sz="4000"/>
            </a:br>
            <a:br>
              <a:rPr lang="en-GB" altLang="en-US" sz="4000"/>
            </a:br>
            <a:r>
              <a:rPr lang="en-GB" altLang="en-US" sz="4000"/>
              <a:t>What have they done well? </a:t>
            </a:r>
            <a:br>
              <a:rPr lang="en-GB" altLang="en-US" sz="4000"/>
            </a:br>
            <a:r>
              <a:rPr lang="en-GB" altLang="en-US" sz="4000"/>
              <a:t>How might they improve?</a:t>
            </a:r>
          </a:p>
        </p:txBody>
      </p:sp>
      <p:sp>
        <p:nvSpPr>
          <p:cNvPr id="83971"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fade/>
  </p:transition>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a:xfrm>
            <a:off x="539750" y="2492375"/>
            <a:ext cx="8229600" cy="1143000"/>
          </a:xfrm>
        </p:spPr>
        <p:txBody>
          <a:bodyPr/>
          <a:lstStyle/>
          <a:p>
            <a:r>
              <a:rPr lang="en-GB" altLang="en-US"/>
              <a:t>Assess your own work: </a:t>
            </a:r>
            <a:br>
              <a:rPr lang="en-GB" altLang="en-US"/>
            </a:br>
            <a:br>
              <a:rPr lang="en-GB" altLang="en-US"/>
            </a:br>
            <a:r>
              <a:rPr lang="en-GB" altLang="en-US"/>
              <a:t>What have you done well? </a:t>
            </a:r>
            <a:br>
              <a:rPr lang="en-GB" altLang="en-US"/>
            </a:br>
            <a:r>
              <a:rPr lang="en-GB" altLang="en-US"/>
              <a:t>What can you improve next lesson?</a:t>
            </a:r>
          </a:p>
        </p:txBody>
      </p:sp>
      <p:sp>
        <p:nvSpPr>
          <p:cNvPr id="84995"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fade/>
  </p:transition>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a:xfrm>
            <a:off x="539750" y="2492375"/>
            <a:ext cx="8229600" cy="1143000"/>
          </a:xfrm>
        </p:spPr>
        <p:txBody>
          <a:bodyPr/>
          <a:lstStyle/>
          <a:p>
            <a:r>
              <a:rPr lang="en-GB" altLang="en-US"/>
              <a:t>What strengths have you shown in today’s lesson? </a:t>
            </a:r>
            <a:br>
              <a:rPr lang="en-GB" altLang="en-US"/>
            </a:br>
            <a:br>
              <a:rPr lang="en-GB" altLang="en-US"/>
            </a:br>
            <a:r>
              <a:rPr lang="en-GB" altLang="en-US"/>
              <a:t>What areas for improvement can you find?</a:t>
            </a:r>
          </a:p>
        </p:txBody>
      </p:sp>
      <p:sp>
        <p:nvSpPr>
          <p:cNvPr id="86019"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fade/>
  </p:transition>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a:xfrm>
            <a:off x="539750" y="2492375"/>
            <a:ext cx="8229600" cy="1143000"/>
          </a:xfrm>
        </p:spPr>
        <p:txBody>
          <a:bodyPr/>
          <a:lstStyle/>
          <a:p>
            <a:r>
              <a:rPr lang="en-GB" altLang="en-US" sz="4000"/>
              <a:t>Find a partner with whom you do not usually work. </a:t>
            </a:r>
            <a:br>
              <a:rPr lang="en-GB" altLang="en-US" sz="4000"/>
            </a:br>
            <a:br>
              <a:rPr lang="en-GB" altLang="en-US" sz="4000"/>
            </a:br>
            <a:r>
              <a:rPr lang="en-GB" altLang="en-US" sz="4000"/>
              <a:t>Swap your work and asses it: </a:t>
            </a:r>
            <a:br>
              <a:rPr lang="en-GB" altLang="en-US" sz="4000"/>
            </a:br>
            <a:br>
              <a:rPr lang="en-GB" altLang="en-US" sz="4000"/>
            </a:br>
            <a:r>
              <a:rPr lang="en-GB" altLang="en-US" sz="4000"/>
              <a:t>Identify three strengths and one target for improvement</a:t>
            </a:r>
          </a:p>
        </p:txBody>
      </p:sp>
      <p:sp>
        <p:nvSpPr>
          <p:cNvPr id="87043"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fade/>
  </p:transition>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a:xfrm>
            <a:off x="539750" y="2492375"/>
            <a:ext cx="8229600" cy="1143000"/>
          </a:xfrm>
        </p:spPr>
        <p:txBody>
          <a:bodyPr/>
          <a:lstStyle/>
          <a:p>
            <a:r>
              <a:rPr lang="en-GB" altLang="en-US"/>
              <a:t>What is the most important thing we have learnt today and why?</a:t>
            </a:r>
          </a:p>
        </p:txBody>
      </p:sp>
      <p:sp>
        <p:nvSpPr>
          <p:cNvPr id="88067"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fade/>
  </p:transition>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a:xfrm>
            <a:off x="539750" y="2492375"/>
            <a:ext cx="8229600" cy="1143000"/>
          </a:xfrm>
        </p:spPr>
        <p:txBody>
          <a:bodyPr/>
          <a:lstStyle/>
          <a:p>
            <a:r>
              <a:rPr lang="en-GB" altLang="en-US" sz="4000"/>
              <a:t>Write down all the things we have learnt today. </a:t>
            </a:r>
            <a:br>
              <a:rPr lang="en-GB" altLang="en-US" sz="4000"/>
            </a:br>
            <a:br>
              <a:rPr lang="en-GB" altLang="en-US" sz="4000"/>
            </a:br>
            <a:r>
              <a:rPr lang="en-GB" altLang="en-US" sz="4000"/>
              <a:t>Once you have done this, order them according to how important you believe them to be.</a:t>
            </a:r>
          </a:p>
        </p:txBody>
      </p:sp>
      <p:sp>
        <p:nvSpPr>
          <p:cNvPr id="89091"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push dir="d"/>
  </p:transition>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title"/>
          </p:nvPr>
        </p:nvSpPr>
        <p:spPr>
          <a:xfrm>
            <a:off x="539750" y="2492375"/>
            <a:ext cx="8229600" cy="1143000"/>
          </a:xfrm>
        </p:spPr>
        <p:txBody>
          <a:bodyPr/>
          <a:lstStyle/>
          <a:p>
            <a:r>
              <a:rPr lang="en-GB" altLang="en-US"/>
              <a:t>How might you improve today’s lesson?</a:t>
            </a:r>
          </a:p>
        </p:txBody>
      </p:sp>
      <p:sp>
        <p:nvSpPr>
          <p:cNvPr id="90115"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push dir="d"/>
  </p:transition>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ChangeArrowheads="1"/>
          </p:cNvSpPr>
          <p:nvPr>
            <p:ph type="title"/>
          </p:nvPr>
        </p:nvSpPr>
        <p:spPr>
          <a:xfrm>
            <a:off x="539750" y="2492375"/>
            <a:ext cx="8229600" cy="1143000"/>
          </a:xfrm>
        </p:spPr>
        <p:txBody>
          <a:bodyPr/>
          <a:lstStyle/>
          <a:p>
            <a:r>
              <a:rPr lang="en-GB" altLang="en-US"/>
              <a:t>What difficulties have you encountered today? </a:t>
            </a:r>
            <a:br>
              <a:rPr lang="en-GB" altLang="en-US"/>
            </a:br>
            <a:br>
              <a:rPr lang="en-GB" altLang="en-US"/>
            </a:br>
            <a:r>
              <a:rPr lang="en-GB" altLang="en-US"/>
              <a:t>How have you dealt with them?</a:t>
            </a:r>
          </a:p>
        </p:txBody>
      </p:sp>
      <p:sp>
        <p:nvSpPr>
          <p:cNvPr id="91139"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push dir="d"/>
  </p:transition>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ChangeArrowheads="1"/>
          </p:cNvSpPr>
          <p:nvPr>
            <p:ph type="title"/>
          </p:nvPr>
        </p:nvSpPr>
        <p:spPr>
          <a:xfrm>
            <a:off x="539750" y="2492375"/>
            <a:ext cx="8229600" cy="1143000"/>
          </a:xfrm>
        </p:spPr>
        <p:txBody>
          <a:bodyPr/>
          <a:lstStyle/>
          <a:p>
            <a:r>
              <a:rPr lang="en-GB" altLang="en-US" sz="4000"/>
              <a:t>What difficulties might a student who was new to today’s topic encounter?</a:t>
            </a:r>
          </a:p>
        </p:txBody>
      </p:sp>
      <p:sp>
        <p:nvSpPr>
          <p:cNvPr id="92163"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push dir="d"/>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539750" y="2492375"/>
            <a:ext cx="8229600" cy="1143000"/>
          </a:xfrm>
        </p:spPr>
        <p:txBody>
          <a:bodyPr/>
          <a:lstStyle/>
          <a:p>
            <a:r>
              <a:rPr lang="en-GB" altLang="en-US" sz="4000"/>
              <a:t>What do you want to know as a result of what we have learnt today?</a:t>
            </a:r>
          </a:p>
        </p:txBody>
      </p:sp>
      <p:sp>
        <p:nvSpPr>
          <p:cNvPr id="10243"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blinds/>
  </p:transition>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a:xfrm>
            <a:off x="539750" y="2492375"/>
            <a:ext cx="8229600" cy="1143000"/>
          </a:xfrm>
        </p:spPr>
        <p:txBody>
          <a:bodyPr/>
          <a:lstStyle/>
          <a:p>
            <a:r>
              <a:rPr lang="en-GB" altLang="en-US"/>
              <a:t>Assess your learning using the learning objective. </a:t>
            </a:r>
            <a:br>
              <a:rPr lang="en-GB" altLang="en-US"/>
            </a:br>
            <a:br>
              <a:rPr lang="en-GB" altLang="en-US"/>
            </a:br>
            <a:r>
              <a:rPr lang="en-GB" altLang="en-US"/>
              <a:t>Have you met it? </a:t>
            </a:r>
            <a:br>
              <a:rPr lang="en-GB" altLang="en-US"/>
            </a:br>
            <a:br>
              <a:rPr lang="en-GB" altLang="en-US"/>
            </a:br>
            <a:r>
              <a:rPr lang="en-GB" altLang="en-US"/>
              <a:t>How?</a:t>
            </a:r>
          </a:p>
        </p:txBody>
      </p:sp>
      <p:sp>
        <p:nvSpPr>
          <p:cNvPr id="93187"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push dir="d"/>
  </p:transition>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ChangeArrowheads="1"/>
          </p:cNvSpPr>
          <p:nvPr>
            <p:ph type="title"/>
          </p:nvPr>
        </p:nvSpPr>
        <p:spPr>
          <a:xfrm>
            <a:off x="539750" y="2492375"/>
            <a:ext cx="8229600" cy="1143000"/>
          </a:xfrm>
        </p:spPr>
        <p:txBody>
          <a:bodyPr/>
          <a:lstStyle/>
          <a:p>
            <a:r>
              <a:rPr lang="en-GB" altLang="en-US"/>
              <a:t>What evidence do you have to show what you have learnt today?</a:t>
            </a:r>
          </a:p>
        </p:txBody>
      </p:sp>
      <p:sp>
        <p:nvSpPr>
          <p:cNvPr id="94211"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push dir="d"/>
  </p:transition>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ChangeArrowheads="1"/>
          </p:cNvSpPr>
          <p:nvPr>
            <p:ph type="title"/>
          </p:nvPr>
        </p:nvSpPr>
        <p:spPr>
          <a:xfrm>
            <a:off x="539750" y="2492375"/>
            <a:ext cx="8229600" cy="1143000"/>
          </a:xfrm>
        </p:spPr>
        <p:txBody>
          <a:bodyPr/>
          <a:lstStyle/>
          <a:p>
            <a:r>
              <a:rPr lang="en-GB" altLang="en-US"/>
              <a:t>What key question would you ask to find out whether someone has understood today’s lesson?</a:t>
            </a:r>
          </a:p>
        </p:txBody>
      </p:sp>
      <p:sp>
        <p:nvSpPr>
          <p:cNvPr id="95235"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push dir="d"/>
  </p:transition>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title"/>
          </p:nvPr>
        </p:nvSpPr>
        <p:spPr>
          <a:xfrm>
            <a:off x="539750" y="2492375"/>
            <a:ext cx="8229600" cy="1143000"/>
          </a:xfrm>
        </p:spPr>
        <p:txBody>
          <a:bodyPr/>
          <a:lstStyle/>
          <a:p>
            <a:r>
              <a:rPr lang="en-GB" altLang="en-US"/>
              <a:t>Write an exam-style question and mark-scheme based on today’s lesson</a:t>
            </a:r>
          </a:p>
        </p:txBody>
      </p:sp>
      <p:sp>
        <p:nvSpPr>
          <p:cNvPr id="96259"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push dir="d"/>
  </p:transition>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title"/>
          </p:nvPr>
        </p:nvSpPr>
        <p:spPr>
          <a:xfrm>
            <a:off x="539750" y="2492375"/>
            <a:ext cx="8229600" cy="1143000"/>
          </a:xfrm>
        </p:spPr>
        <p:txBody>
          <a:bodyPr/>
          <a:lstStyle/>
          <a:p>
            <a:r>
              <a:rPr lang="en-GB" altLang="en-US" sz="3600"/>
              <a:t>Write three key questions which you think people in the class should be able to answer, based on today’s lesson. </a:t>
            </a:r>
            <a:br>
              <a:rPr lang="en-GB" altLang="en-US" sz="3600"/>
            </a:br>
            <a:br>
              <a:rPr lang="en-GB" altLang="en-US" sz="3600"/>
            </a:br>
            <a:r>
              <a:rPr lang="en-GB" altLang="en-US" sz="3600"/>
              <a:t>When ready, go around and ask people your questions.</a:t>
            </a:r>
          </a:p>
        </p:txBody>
      </p:sp>
      <p:sp>
        <p:nvSpPr>
          <p:cNvPr id="97283"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push dir="d"/>
  </p:transition>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type="title"/>
          </p:nvPr>
        </p:nvSpPr>
        <p:spPr>
          <a:xfrm>
            <a:off x="539750" y="2492375"/>
            <a:ext cx="8229600" cy="1143000"/>
          </a:xfrm>
        </p:spPr>
        <p:txBody>
          <a:bodyPr/>
          <a:lstStyle/>
          <a:p>
            <a:r>
              <a:rPr lang="en-GB" altLang="en-US"/>
              <a:t>Identify the key learning points from today’s lesson</a:t>
            </a:r>
          </a:p>
        </p:txBody>
      </p:sp>
      <p:sp>
        <p:nvSpPr>
          <p:cNvPr id="98307"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push dir="d"/>
  </p:transition>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ChangeArrowheads="1"/>
          </p:cNvSpPr>
          <p:nvPr>
            <p:ph type="title"/>
          </p:nvPr>
        </p:nvSpPr>
        <p:spPr>
          <a:xfrm>
            <a:off x="539750" y="2492375"/>
            <a:ext cx="8229600" cy="1143000"/>
          </a:xfrm>
        </p:spPr>
        <p:txBody>
          <a:bodyPr/>
          <a:lstStyle/>
          <a:p>
            <a:r>
              <a:rPr lang="en-GB" altLang="en-US"/>
              <a:t>Compare what you know now with what you knew at the start of the lesson. </a:t>
            </a:r>
            <a:br>
              <a:rPr lang="en-GB" altLang="en-US"/>
            </a:br>
            <a:br>
              <a:rPr lang="en-GB" altLang="en-US"/>
            </a:br>
            <a:r>
              <a:rPr lang="en-GB" altLang="en-US"/>
              <a:t>How is it different?</a:t>
            </a:r>
          </a:p>
        </p:txBody>
      </p:sp>
      <p:sp>
        <p:nvSpPr>
          <p:cNvPr id="99331"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push dir="d"/>
  </p:transition>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ChangeArrowheads="1"/>
          </p:cNvSpPr>
          <p:nvPr>
            <p:ph type="title"/>
          </p:nvPr>
        </p:nvSpPr>
        <p:spPr>
          <a:xfrm>
            <a:off x="539750" y="2492375"/>
            <a:ext cx="8229600" cy="1143000"/>
          </a:xfrm>
        </p:spPr>
        <p:txBody>
          <a:bodyPr/>
          <a:lstStyle/>
          <a:p>
            <a:r>
              <a:rPr lang="en-GB" altLang="en-US"/>
              <a:t>Write a quiz based on what we have learnt today. </a:t>
            </a:r>
            <a:br>
              <a:rPr lang="en-GB" altLang="en-US"/>
            </a:br>
            <a:br>
              <a:rPr lang="en-GB" altLang="en-US"/>
            </a:br>
            <a:r>
              <a:rPr lang="en-GB" altLang="en-US"/>
              <a:t>Ensure you cover all areas. </a:t>
            </a:r>
            <a:br>
              <a:rPr lang="en-GB" altLang="en-US"/>
            </a:br>
            <a:br>
              <a:rPr lang="en-GB" altLang="en-US"/>
            </a:br>
            <a:r>
              <a:rPr lang="en-GB" altLang="en-US"/>
              <a:t>When complete, test your partner.</a:t>
            </a:r>
          </a:p>
        </p:txBody>
      </p:sp>
      <p:sp>
        <p:nvSpPr>
          <p:cNvPr id="100355"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randomBar/>
  </p:transition>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ChangeArrowheads="1"/>
          </p:cNvSpPr>
          <p:nvPr>
            <p:ph type="title"/>
          </p:nvPr>
        </p:nvSpPr>
        <p:spPr>
          <a:xfrm>
            <a:off x="539750" y="2492375"/>
            <a:ext cx="8229600" cy="1143000"/>
          </a:xfrm>
        </p:spPr>
        <p:txBody>
          <a:bodyPr/>
          <a:lstStyle/>
          <a:p>
            <a:r>
              <a:rPr lang="en-GB" altLang="en-US" sz="4000"/>
              <a:t>What different possibilities can you imagine for next lesson, bearing in mind what we have learnt today?</a:t>
            </a:r>
          </a:p>
        </p:txBody>
      </p:sp>
      <p:sp>
        <p:nvSpPr>
          <p:cNvPr id="101379"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randomBar/>
  </p:transition>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ChangeArrowheads="1"/>
          </p:cNvSpPr>
          <p:nvPr>
            <p:ph type="title"/>
          </p:nvPr>
        </p:nvSpPr>
        <p:spPr>
          <a:xfrm>
            <a:off x="539750" y="2492375"/>
            <a:ext cx="8229600" cy="1143000"/>
          </a:xfrm>
        </p:spPr>
        <p:txBody>
          <a:bodyPr/>
          <a:lstStyle/>
          <a:p>
            <a:r>
              <a:rPr lang="en-GB" altLang="en-US" sz="4000"/>
              <a:t>Pick one thing you have done today and identify how you could do it better</a:t>
            </a:r>
          </a:p>
        </p:txBody>
      </p:sp>
      <p:sp>
        <p:nvSpPr>
          <p:cNvPr id="102403" name="TextBox 3"/>
          <p:cNvSpPr txBox="1">
            <a:spLocks noChangeArrowheads="1"/>
          </p:cNvSpPr>
          <p:nvPr/>
        </p:nvSpPr>
        <p:spPr bwMode="auto">
          <a:xfrm>
            <a:off x="-36513" y="50800"/>
            <a:ext cx="115252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a:hlinkClick r:id="rId2" action="ppaction://hlinksldjump"/>
              </a:rPr>
              <a:t>Back to the start</a:t>
            </a:r>
            <a:endParaRPr lang="en-GB" altLang="en-US"/>
          </a:p>
        </p:txBody>
      </p:sp>
    </p:spTree>
  </p:cSld>
  <p:clrMapOvr>
    <a:masterClrMapping/>
  </p:clrMapOvr>
  <p:transition spd="med">
    <p:randomBar/>
  </p:transition>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0379C0FBBE5F64C867E870903AC0A13" ma:contentTypeVersion="12" ma:contentTypeDescription="Create a new document." ma:contentTypeScope="" ma:versionID="fd33769f13a66ff7e3cf96b34a6be0b0">
  <xsd:schema xmlns:xsd="http://www.w3.org/2001/XMLSchema" xmlns:xs="http://www.w3.org/2001/XMLSchema" xmlns:p="http://schemas.microsoft.com/office/2006/metadata/properties" xmlns:ns3="44af9fd6-4f85-4d6d-92e3-f6f9e8493cc0" xmlns:ns4="fd6f02a8-2638-4412-94f8-10c57718c0ae" targetNamespace="http://schemas.microsoft.com/office/2006/metadata/properties" ma:root="true" ma:fieldsID="1f212ee67f43897533b39c1f879e03f8" ns3:_="" ns4:_="">
    <xsd:import namespace="44af9fd6-4f85-4d6d-92e3-f6f9e8493cc0"/>
    <xsd:import namespace="fd6f02a8-2638-4412-94f8-10c57718c0ae"/>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4:SharedWithUsers" minOccurs="0"/>
                <xsd:element ref="ns4:SharedWithDetails" minOccurs="0"/>
                <xsd:element ref="ns4:SharingHintHash" minOccurs="0"/>
                <xsd:element ref="ns3:MediaServiceGenerationTime" minOccurs="0"/>
                <xsd:element ref="ns3:MediaServiceEventHashCode" minOccurs="0"/>
                <xsd:element ref="ns3:MediaServiceDateTaken"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4af9fd6-4f85-4d6d-92e3-f6f9e8493cc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ternalName="MediaServiceDateTake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6f02a8-2638-4412-94f8-10c57718c0ae"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EDBC374C-57BB-4932-A5E4-CD9140335A8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4af9fd6-4f85-4d6d-92e3-f6f9e8493cc0"/>
    <ds:schemaRef ds:uri="fd6f02a8-2638-4412-94f8-10c57718c0a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6BB4C75-29FC-4E1F-9A73-06298E33CC16}">
  <ds:schemaRefs>
    <ds:schemaRef ds:uri="http://schemas.microsoft.com/sharepoint/v3/contenttype/forms"/>
  </ds:schemaRefs>
</ds:datastoreItem>
</file>

<file path=customXml/itemProps3.xml><?xml version="1.0" encoding="utf-8"?>
<ds:datastoreItem xmlns:ds="http://schemas.openxmlformats.org/officeDocument/2006/customXml" ds:itemID="{F38FBD95-B1AA-4D51-908F-E104F48E1C7A}">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490</TotalTime>
  <Words>3727</Words>
  <Application>Microsoft Office PowerPoint</Application>
  <PresentationFormat>On-screen Show (4:3)</PresentationFormat>
  <Paragraphs>345</Paragraphs>
  <Slides>170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170</vt:i4>
      </vt:variant>
    </vt:vector>
  </HeadingPairs>
  <TitlesOfParts>
    <vt:vector size="174" baseType="lpstr">
      <vt:lpstr>Arial</vt:lpstr>
      <vt:lpstr>Broadway</vt:lpstr>
      <vt:lpstr>Calibri</vt:lpstr>
      <vt:lpstr>Default Design</vt:lpstr>
      <vt:lpstr>Plenaries  on a Plate</vt:lpstr>
      <vt:lpstr>PowerPoint Presentation</vt:lpstr>
      <vt:lpstr>What have you learnt today?</vt:lpstr>
      <vt:lpstr>What is the key thing you have learnt today?</vt:lpstr>
      <vt:lpstr>What do you know now, that you did not know at the start of the lesson?</vt:lpstr>
      <vt:lpstr>How has your understanding changed, this lesson?</vt:lpstr>
      <vt:lpstr>What three things have you learnt today?</vt:lpstr>
      <vt:lpstr>What is the most important thing you have learnt today?   Why is it most important?</vt:lpstr>
      <vt:lpstr>What do you want to know as a result of what we have learnt today?</vt:lpstr>
      <vt:lpstr>What can you do now, that you could not do at the start of the lesson?</vt:lpstr>
      <vt:lpstr>How has today’s lesson altered your knowledge or understanding?</vt:lpstr>
      <vt:lpstr>What questions do you have based on today’s lesson?</vt:lpstr>
      <vt:lpstr>Why do you think we have studied what we have, this lesson?</vt:lpstr>
      <vt:lpstr>How might you alter today’s lesson for future students?</vt:lpstr>
      <vt:lpstr>In what ways might you use your learning from today’s lesson, in the future?</vt:lpstr>
      <vt:lpstr>What has been the purpose of our lesson today? </vt:lpstr>
      <vt:lpstr>How might you use what you have learnt today?</vt:lpstr>
      <vt:lpstr>If you were going to teach this lesson to younger students, what would you identify as the key things they would need to know?</vt:lpstr>
      <vt:lpstr>Based on what we have learnt today, what do you think we should study next? Why?</vt:lpstr>
      <vt:lpstr>Where might you make use of the learning we have done today?</vt:lpstr>
      <vt:lpstr>Under what circumstances might we need to use today’s learning?</vt:lpstr>
      <vt:lpstr>How might you test one of your peers to see what they have learnt today?</vt:lpstr>
      <vt:lpstr>How might you explain what you have learnt today to your parents?</vt:lpstr>
      <vt:lpstr>How might you explain what you have learnt today to an alien?</vt:lpstr>
      <vt:lpstr>How might you explain what you have learnt today to a child younger than yourself?</vt:lpstr>
      <vt:lpstr>What connections can you make between today’s learning and what we have studied previously?</vt:lpstr>
      <vt:lpstr>How does today’s learning connect to what you already know?</vt:lpstr>
      <vt:lpstr>How might today’s lesson have been different?</vt:lpstr>
      <vt:lpstr>How might we have learnt the same things, but in a different way?</vt:lpstr>
      <vt:lpstr>Who might use what we have learnt today in their daily lives?</vt:lpstr>
      <vt:lpstr>How have you worked today? Why?</vt:lpstr>
      <vt:lpstr>How might you improve your learning next lesson?</vt:lpstr>
      <vt:lpstr>What have been the strengths and weaknesses of this lesson?</vt:lpstr>
      <vt:lpstr>What skills have you used during this lesson?</vt:lpstr>
      <vt:lpstr>What skills have you improved this lesson?   How have you improved them?</vt:lpstr>
      <vt:lpstr>What knowledge have you gained this lesson?</vt:lpstr>
      <vt:lpstr>How might you use the knowledge you have gained this lesson, in the future?</vt:lpstr>
      <vt:lpstr>How have you interacted with your peers this lesson? </vt:lpstr>
      <vt:lpstr>What strengths and weaknesses have you seen in yourself this lesson?</vt:lpstr>
      <vt:lpstr>What changes might you make next lesson to how you work?</vt:lpstr>
      <vt:lpstr>How has today’s lesson made you feel?</vt:lpstr>
      <vt:lpstr>To what extent do you feel you have engaged with the lesson today? Why?</vt:lpstr>
      <vt:lpstr>To what extent do you feel you have learnt in today’s lesson? Why?</vt:lpstr>
      <vt:lpstr>How have you learnt this lesson?</vt:lpstr>
      <vt:lpstr>What have you learnt this lesson?</vt:lpstr>
      <vt:lpstr>Why do you feel you have  (or have not) learnt this lesson?</vt:lpstr>
      <vt:lpstr>In what ways has your mind been changed by today’s lesson?</vt:lpstr>
      <vt:lpstr>If you were to go back in time and start today’s lesson again, what would you change and why?</vt:lpstr>
      <vt:lpstr>How could you have done things differently this lesson?   What affect might that have had?</vt:lpstr>
      <vt:lpstr>How did you feel at the beginning, middle, and end of the lesson?</vt:lpstr>
      <vt:lpstr>How might you work differently next lesson in order to improve?</vt:lpstr>
      <vt:lpstr>How have you used your existing skills and knowledge in today’s lesson?</vt:lpstr>
      <vt:lpstr>What have you done well this lesson? Why?</vt:lpstr>
      <vt:lpstr>Write a poem about what you have learnt today</vt:lpstr>
      <vt:lpstr>Create a short story of today’s lesson</vt:lpstr>
      <vt:lpstr>Write a set of five questions based on today’s lesson and then use them to interview your partner</vt:lpstr>
      <vt:lpstr>Draw a picture showing what you have learnt today</vt:lpstr>
      <vt:lpstr>Draw a cartoon strip showing what you have learnt today and how you have learnt it</vt:lpstr>
      <vt:lpstr>Draw a cartoon strip showing how you will use today’s learning in the future</vt:lpstr>
      <vt:lpstr>Write a letter to one of next year’s students explaining what today’s lesson is about</vt:lpstr>
      <vt:lpstr>Write a speech persuading people that what we have learnt today is important</vt:lpstr>
      <vt:lpstr>Produce five key points which summarise today’s learning</vt:lpstr>
      <vt:lpstr>Create a mind-map showing what we have learnt today</vt:lpstr>
      <vt:lpstr>Create a set of instructions for today’s lesson which anybody could follow</vt:lpstr>
      <vt:lpstr>How might you combine today’s learning with something else you already know?</vt:lpstr>
      <vt:lpstr>What existing skills or knowledge could you combine today’s learning with?</vt:lpstr>
      <vt:lpstr>Write a song (or rap) about what we have learnt today</vt:lpstr>
      <vt:lpstr>Create a poster advertising today’s learning to other students</vt:lpstr>
      <vt:lpstr>Create a short television advert ‘selling’ today’s learning</vt:lpstr>
      <vt:lpstr>Create a short radio advert ‘selling’ today’s learning</vt:lpstr>
      <vt:lpstr>Create a quiz, based on today’s learning, which you could use to test other students</vt:lpstr>
      <vt:lpstr>Explain what we have learnt today without using words</vt:lpstr>
      <vt:lpstr>Create a short presentation explaining the key points from today’s lesson</vt:lpstr>
      <vt:lpstr>Create a leaflet about what you have learnt today</vt:lpstr>
      <vt:lpstr>Write a letter to a person in the nineteenth-century explaining what you have learnt today</vt:lpstr>
      <vt:lpstr>Write a message to an alien explaining what you have learnt today </vt:lpstr>
      <vt:lpstr>Use symbols to show what you have learnt today</vt:lpstr>
      <vt:lpstr>Make a model of one aspect of your learning</vt:lpstr>
      <vt:lpstr>Sculpt one of the key ideas from today’s lesson</vt:lpstr>
      <vt:lpstr>Construct a timeline showing your learning through the lesson</vt:lpstr>
      <vt:lpstr>Swap your work with a partner and asses it:   What have they done well?  How might they improve?</vt:lpstr>
      <vt:lpstr>Assess your own work:   What have you done well?  What can you improve next lesson?</vt:lpstr>
      <vt:lpstr>What strengths have you shown in today’s lesson?   What areas for improvement can you find?</vt:lpstr>
      <vt:lpstr>Find a partner with whom you do not usually work.   Swap your work and asses it:   Identify three strengths and one target for improvement</vt:lpstr>
      <vt:lpstr>What is the most important thing we have learnt today and why?</vt:lpstr>
      <vt:lpstr>Write down all the things we have learnt today.   Once you have done this, order them according to how important you believe them to be.</vt:lpstr>
      <vt:lpstr>How might you improve today’s lesson?</vt:lpstr>
      <vt:lpstr>What difficulties have you encountered today?   How have you dealt with them?</vt:lpstr>
      <vt:lpstr>What difficulties might a student who was new to today’s topic encounter?</vt:lpstr>
      <vt:lpstr>Assess your learning using the learning objective.   Have you met it?   How?</vt:lpstr>
      <vt:lpstr>What evidence do you have to show what you have learnt today?</vt:lpstr>
      <vt:lpstr>What key question would you ask to find out whether someone has understood today’s lesson?</vt:lpstr>
      <vt:lpstr>Write an exam-style question and mark-scheme based on today’s lesson</vt:lpstr>
      <vt:lpstr>Write three key questions which you think people in the class should be able to answer, based on today’s lesson.   When ready, go around and ask people your questions.</vt:lpstr>
      <vt:lpstr>Identify the key learning points from today’s lesson</vt:lpstr>
      <vt:lpstr>Compare what you know now with what you knew at the start of the lesson.   How is it different?</vt:lpstr>
      <vt:lpstr>Write a quiz based on what we have learnt today.   Ensure you cover all areas.   When complete, test your partner.</vt:lpstr>
      <vt:lpstr>What different possibilities can you imagine for next lesson, bearing in mind what we have learnt today?</vt:lpstr>
      <vt:lpstr>Pick one thing you have done today and identify how you could do it better</vt:lpstr>
      <vt:lpstr>Pick one thing you have done today and identify why it was good and how it has helped you</vt:lpstr>
      <vt:lpstr>To what extent do you feel what we have learnt today is useful?   Why?</vt:lpstr>
      <vt:lpstr>Write what you have learnt today on a piece of paper and hand it in on your way out</vt:lpstr>
      <vt:lpstr>If you feel you have fully understood the lesson, give a thumbs up.   If you feel you have understood most of it, turn your thumbs sideways.   If you feel you have struggled to understand it, give a thumbs down.</vt:lpstr>
      <vt:lpstr>Think about today’s lesson. Give yourself a score between 1 and 5.   1 = I have really struggled and need more help.   5 = I have understood nearly everything and could explain to others.   Once you have done this, find someone with a different score. Either ask them for help, or offer them help.</vt:lpstr>
      <vt:lpstr>Write down the questions you still have about the topic, and which you do not feel have been answered yet</vt:lpstr>
      <vt:lpstr>What criteria would you use to judge whether someone has fully understood the lesson today?</vt:lpstr>
      <vt:lpstr>How does today’s lesson connect to your existing knowledge?</vt:lpstr>
      <vt:lpstr>How does today’s lesson connect to our previous areas of study?</vt:lpstr>
      <vt:lpstr>How might today’s lesson connect to other areas of the curriculum? </vt:lpstr>
      <vt:lpstr>Write down what you think is the most important thing you have learnt today, and then hold it up for everyone to see</vt:lpstr>
      <vt:lpstr>Draw a line and label it from one (no idea) to ten (completely understand).   Indicate where you feel you were at in relation to the topic at the start of the lesson, and where you feel you are at now. Then, explain your choices.</vt:lpstr>
      <vt:lpstr>Work in a group and create a freeze-frame showing the key thing you have learnt today.</vt:lpstr>
      <vt:lpstr>Work in pairs. Take it in turns to mime key ideas and information from the lesson.   The other person has to guess what is being mimed.</vt:lpstr>
      <vt:lpstr>Create a short role-play in which someone’s life is changed through learning what we have learnt today</vt:lpstr>
      <vt:lpstr>Create a pair of still images showing life before and after what we have learnt today</vt:lpstr>
      <vt:lpstr>Work in groups. Create a role-play showing what life would be like if no one knew about what we have learnt today.</vt:lpstr>
      <vt:lpstr>Work in pairs. Create a thirty-second sales pitch for today’s learning, which could be used on a television shopping channel.</vt:lpstr>
      <vt:lpstr>Work in pairs. One person is the interviewer.   The other person has had their life changed by what we have learnt today.   Conduct an interview for the BBC news using these roles.</vt:lpstr>
      <vt:lpstr>Work in groups. One person is the chairperson.   The rest split between for and against.   The motion is: ‘Today we have learnt some incredibly important things’.   The debaters must argue the point whilst the chairperson referees.</vt:lpstr>
      <vt:lpstr>Work in pairs. Each person, in secret, chooses an emotion.   Next, conduct a discussion about what we have learnt today, whilst playing that emotion.   When the teacher says, continue the discussion but swap your emotions.</vt:lpstr>
      <vt:lpstr>Work in groups. Turn today’s lesson into a dramatic story.   One person reads the story aloud while the rest of the group act it out.</vt:lpstr>
      <vt:lpstr>List everything you learned during today’s lesson</vt:lpstr>
      <vt:lpstr>How would you explain one element of today’s learning to a friend</vt:lpstr>
      <vt:lpstr>PowerPoint Presentation</vt:lpstr>
      <vt:lpstr>How would you describe your learning today?</vt:lpstr>
      <vt:lpstr>What image could you draw to show your learning today?</vt:lpstr>
      <vt:lpstr>What image would you use to explain your learning in today’s lesson?</vt:lpstr>
      <vt:lpstr>Tell three people in the class three things you’ve learned today</vt:lpstr>
      <vt:lpstr>Ask three people in the class what they know now that they didn’t know at the start of the lesson</vt:lpstr>
      <vt:lpstr>Ask two people in the class how they would explain their learning to an alien</vt:lpstr>
      <vt:lpstr>Can you mime what you have learned today?</vt:lpstr>
      <vt:lpstr>Create a comic strip showing how your learning has changed during the lesson</vt:lpstr>
      <vt:lpstr>Which famous person can you connect to today’s learning and why?</vt:lpstr>
      <vt:lpstr>Where could the learning we have done today be used in real life?</vt:lpstr>
      <vt:lpstr>How might we build on our learning next lesson? Why do you think that?</vt:lpstr>
      <vt:lpstr>What do you predict we will do next lesson, based on what we have done today?</vt:lpstr>
      <vt:lpstr>Can you come up with a rap explaining your learning today?</vt:lpstr>
      <vt:lpstr>What made today’s lesson stand out? Why?</vt:lpstr>
      <vt:lpstr>How would you summarise our learning today for the headteacher?</vt:lpstr>
      <vt:lpstr>If we went through today’s lesson again, what would you change and why?</vt:lpstr>
      <vt:lpstr>Turn today’s learning into an advertising slogan, then be ready to explain your thinking</vt:lpstr>
      <vt:lpstr>List everything you have learnt this lesson.   Once done, order your list from most to least important.   Be ready to justify your choices.</vt:lpstr>
      <vt:lpstr>Write a postcard to a friend explaining what you have learnt this lesson.   Draw a picture for the front showing what you have learnt.</vt:lpstr>
      <vt:lpstr>Write a txt msg explaining what you have learnt this lesson</vt:lpstr>
      <vt:lpstr>Choose three keywords we have used this lesson.   Write a definition for each and then give an example.</vt:lpstr>
      <vt:lpstr>Choose one thing you have done this lesson and redo it so that it is better</vt:lpstr>
      <vt:lpstr>Plan your own lesson covering what we have studied today</vt:lpstr>
      <vt:lpstr>Compare what you have learnt this lesson with what you learnt last lesson.   How is it similar?   How is it different?</vt:lpstr>
      <vt:lpstr>Write a list of what you have learnt today.   Give examples for each so as to show your understanding.</vt:lpstr>
      <vt:lpstr>Produce a summary of what you have learnt today.   When done, rewrite it using fewer words.   After that, reduce it to either a single sentence, or three bullet points.</vt:lpstr>
      <vt:lpstr>In pairs, discuss what you have learnt this lesson.   Be ready to feedback examples.</vt:lpstr>
      <vt:lpstr>In pairs, assess your work.   Take it in turns to go through and identify the strengths and one area for improvement in your work, and in that of your partner.</vt:lpstr>
      <vt:lpstr>Come up with a series of questions designed to test someone’s knowledge of what we have studied today.   When ready, work in pairs and test each other.</vt:lpstr>
      <vt:lpstr>In pairs, take it in turns to interview one another about what has been learnt today.   Take notes as you go.</vt:lpstr>
      <vt:lpstr>In pairs, produce a list of key words and definitions which link to today’s lesson.   Then, jumble them up and challenge another pair to match the correct word to the correct definition.</vt:lpstr>
      <vt:lpstr>In pairs, discuss how you feel what we have learnt today is used in the wider world.   Be ready to feed back to the whole class.</vt:lpstr>
      <vt:lpstr>In pairs, take it in turns to try and talk for a minute about today’s topic without pausing or repeating yourself.</vt:lpstr>
      <vt:lpstr>In pairs, one person is ‘for’ and one person is ‘against’.   The motion is: ‘What we have learnt today is extremely important.’   The people ‘for’ will go first, for a minute.   The people ‘against’ will get a minute after that.   Finally, there will be a minute of free-for-all, where both sides can speak.</vt:lpstr>
      <vt:lpstr>Take it in turns to draw something connected to today’s lesson.   The other person must try to guess what it is.   The drawer is not allowed to talk, or to write any words.</vt:lpstr>
      <vt:lpstr>In groups, discuss what you have learnt this lesson.</vt:lpstr>
      <vt:lpstr>In groups, identify what you think are the three most important things we have learnt today.   Elect one representative.   They will travel to other groups and try to persuade them of your views.</vt:lpstr>
      <vt:lpstr>In groups, take it in turns to try to talk for one minute about today’s topic without stopping or repeating yourself.</vt:lpstr>
      <vt:lpstr>In groups, produce a role-play based around something we have learnt today.</vt:lpstr>
      <vt:lpstr>Write a possible exam question based on today’s learning.   Swap books with a partner and attempt their question.</vt:lpstr>
      <vt:lpstr>Write a possible exam question based on today’s learning.   Then, write a model answer.</vt:lpstr>
      <vt:lpstr>Write a series of multiple choice questions based on today’s learning.   Swap books with a partner and attempt their questions.</vt:lpstr>
      <vt:lpstr>Draw three to five key concepts or ideas linked to today’s lesson.   Do not label them.   Swap books with a partner and try to identify what the concepts or ideas are.</vt:lpstr>
      <vt:lpstr>Write three possible exam questions based on today’s learning.   Walk around the room and ask your questions to other students.   Discuss their answers with them.</vt:lpstr>
      <vt:lpstr>In groups, write a short summary of everything we have learnt today.   Produce a series of appropriate actions to go with your summary.   One person will read the summary out to the class whilst the rest of your group do the actions.</vt:lpstr>
      <vt:lpstr>Write a question, based on today’s topic, with which you think you can beat the teacher.</vt:lpstr>
    </vt:vector>
  </TitlesOfParts>
  <Company>Southroyd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Alison</dc:creator>
  <cp:lastModifiedBy>Scott, Wendy (Childrens Services)</cp:lastModifiedBy>
  <cp:revision>41</cp:revision>
  <dcterms:created xsi:type="dcterms:W3CDTF">2009-08-25T09:34:05Z</dcterms:created>
  <dcterms:modified xsi:type="dcterms:W3CDTF">2020-02-13T12:58:39Z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0x01010020379C0FBBE5F64C867E870903AC0A13</vt:lpwstr>
  </property>
</Properties>
</file>